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9" r:id="rId2"/>
    <p:sldId id="259" r:id="rId3"/>
    <p:sldId id="287" r:id="rId4"/>
    <p:sldId id="282" r:id="rId5"/>
    <p:sldId id="283" r:id="rId6"/>
    <p:sldId id="286" r:id="rId7"/>
    <p:sldId id="284" r:id="rId8"/>
    <p:sldId id="285" r:id="rId9"/>
    <p:sldId id="288" r:id="rId10"/>
    <p:sldId id="281" r:id="rId11"/>
    <p:sldId id="277" r:id="rId12"/>
    <p:sldId id="269" r:id="rId13"/>
  </p:sldIdLst>
  <p:sldSz cx="12192000" cy="6858000"/>
  <p:notesSz cx="6888163" cy="100187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01011F4B-3981-4863-8576-77EEB3FDD480}">
          <p14:sldIdLst>
            <p14:sldId id="289"/>
            <p14:sldId id="259"/>
            <p14:sldId id="287"/>
            <p14:sldId id="282"/>
            <p14:sldId id="283"/>
            <p14:sldId id="286"/>
            <p14:sldId id="284"/>
            <p14:sldId id="285"/>
            <p14:sldId id="288"/>
            <p14:sldId id="281"/>
            <p14:sldId id="277"/>
            <p14:sldId id="26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2E75B6"/>
    <a:srgbClr val="EA0000"/>
    <a:srgbClr val="22A818"/>
    <a:srgbClr val="5B9BD5"/>
    <a:srgbClr val="B8CAF5"/>
    <a:srgbClr val="C2D6F7"/>
    <a:srgbClr val="A1AFC3"/>
    <a:srgbClr val="8497B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4660"/>
  </p:normalViewPr>
  <p:slideViewPr>
    <p:cSldViewPr snapToGrid="0">
      <p:cViewPr varScale="1">
        <p:scale>
          <a:sx n="73" d="100"/>
          <a:sy n="73" d="100"/>
        </p:scale>
        <p:origin x="81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ru-RU"/>
          </a:p>
        </p:txBody>
      </p:sp>
      <p:sp>
        <p:nvSpPr>
          <p:cNvPr id="3" name="Дата 2"/>
          <p:cNvSpPr>
            <a:spLocks noGrp="1"/>
          </p:cNvSpPr>
          <p:nvPr>
            <p:ph type="dt" idx="1"/>
          </p:nvPr>
        </p:nvSpPr>
        <p:spPr>
          <a:xfrm>
            <a:off x="3901698" y="0"/>
            <a:ext cx="2984871" cy="502676"/>
          </a:xfrm>
          <a:prstGeom prst="rect">
            <a:avLst/>
          </a:prstGeom>
        </p:spPr>
        <p:txBody>
          <a:bodyPr vert="horz" lIns="96606" tIns="48303" rIns="96606" bIns="48303" rtlCol="0"/>
          <a:lstStyle>
            <a:lvl1pPr algn="r">
              <a:defRPr sz="1300"/>
            </a:lvl1pPr>
          </a:lstStyle>
          <a:p>
            <a:fld id="{808F3F01-674D-4B30-A50B-CA75FAD3383B}" type="datetimeFigureOut">
              <a:rPr lang="ru-RU" smtClean="0"/>
              <a:t>18.05.2021</a:t>
            </a:fld>
            <a:endParaRPr lang="ru-RU"/>
          </a:p>
        </p:txBody>
      </p:sp>
      <p:sp>
        <p:nvSpPr>
          <p:cNvPr id="4" name="Образ слайда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06" tIns="48303" rIns="96606" bIns="48303" rtlCol="0" anchor="ctr"/>
          <a:lstStyle/>
          <a:p>
            <a:endParaRPr lang="ru-RU"/>
          </a:p>
        </p:txBody>
      </p:sp>
      <p:sp>
        <p:nvSpPr>
          <p:cNvPr id="5" name="Заметки 4"/>
          <p:cNvSpPr>
            <a:spLocks noGrp="1"/>
          </p:cNvSpPr>
          <p:nvPr>
            <p:ph type="body" sz="quarter" idx="3"/>
          </p:nvPr>
        </p:nvSpPr>
        <p:spPr>
          <a:xfrm>
            <a:off x="688817" y="4821506"/>
            <a:ext cx="5510530" cy="3944868"/>
          </a:xfrm>
          <a:prstGeom prst="rect">
            <a:avLst/>
          </a:prstGeom>
        </p:spPr>
        <p:txBody>
          <a:bodyPr vert="horz" lIns="96606" tIns="48303" rIns="96606" bIns="48303"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516039"/>
            <a:ext cx="2984871" cy="502674"/>
          </a:xfrm>
          <a:prstGeom prst="rect">
            <a:avLst/>
          </a:prstGeom>
        </p:spPr>
        <p:txBody>
          <a:bodyPr vert="horz" lIns="96606" tIns="48303" rIns="96606" bIns="48303" rtlCol="0" anchor="b"/>
          <a:lstStyle>
            <a:lvl1pPr algn="l">
              <a:defRPr sz="1300"/>
            </a:lvl1pPr>
          </a:lstStyle>
          <a:p>
            <a:endParaRPr lang="ru-RU"/>
          </a:p>
        </p:txBody>
      </p:sp>
      <p:sp>
        <p:nvSpPr>
          <p:cNvPr id="7" name="Номер слайда 6"/>
          <p:cNvSpPr>
            <a:spLocks noGrp="1"/>
          </p:cNvSpPr>
          <p:nvPr>
            <p:ph type="sldNum" sz="quarter" idx="5"/>
          </p:nvPr>
        </p:nvSpPr>
        <p:spPr>
          <a:xfrm>
            <a:off x="3901698" y="9516039"/>
            <a:ext cx="2984871" cy="502674"/>
          </a:xfrm>
          <a:prstGeom prst="rect">
            <a:avLst/>
          </a:prstGeom>
        </p:spPr>
        <p:txBody>
          <a:bodyPr vert="horz" lIns="96606" tIns="48303" rIns="96606" bIns="48303" rtlCol="0" anchor="b"/>
          <a:lstStyle>
            <a:lvl1pPr algn="r">
              <a:defRPr sz="1300"/>
            </a:lvl1pPr>
          </a:lstStyle>
          <a:p>
            <a:fld id="{8364F7AA-56DD-411C-A642-1FD96E60F7E9}" type="slidenum">
              <a:rPr lang="ru-RU" smtClean="0"/>
              <a:t>‹#›</a:t>
            </a:fld>
            <a:endParaRPr lang="ru-RU"/>
          </a:p>
        </p:txBody>
      </p:sp>
    </p:spTree>
    <p:extLst>
      <p:ext uri="{BB962C8B-B14F-4D97-AF65-F5344CB8AC3E}">
        <p14:creationId xmlns:p14="http://schemas.microsoft.com/office/powerpoint/2010/main" val="1464352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1</a:t>
            </a:fld>
            <a:endParaRPr lang="ru-RU"/>
          </a:p>
        </p:txBody>
      </p:sp>
    </p:spTree>
    <p:extLst>
      <p:ext uri="{BB962C8B-B14F-4D97-AF65-F5344CB8AC3E}">
        <p14:creationId xmlns:p14="http://schemas.microsoft.com/office/powerpoint/2010/main" val="3369347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6</a:t>
            </a:fld>
            <a:endParaRPr lang="ru-RU"/>
          </a:p>
        </p:txBody>
      </p:sp>
    </p:spTree>
    <p:extLst>
      <p:ext uri="{BB962C8B-B14F-4D97-AF65-F5344CB8AC3E}">
        <p14:creationId xmlns:p14="http://schemas.microsoft.com/office/powerpoint/2010/main" val="3524613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7</a:t>
            </a:fld>
            <a:endParaRPr lang="ru-RU"/>
          </a:p>
        </p:txBody>
      </p:sp>
    </p:spTree>
    <p:extLst>
      <p:ext uri="{BB962C8B-B14F-4D97-AF65-F5344CB8AC3E}">
        <p14:creationId xmlns:p14="http://schemas.microsoft.com/office/powerpoint/2010/main" val="711034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8</a:t>
            </a:fld>
            <a:endParaRPr lang="ru-RU"/>
          </a:p>
        </p:txBody>
      </p:sp>
    </p:spTree>
    <p:extLst>
      <p:ext uri="{BB962C8B-B14F-4D97-AF65-F5344CB8AC3E}">
        <p14:creationId xmlns:p14="http://schemas.microsoft.com/office/powerpoint/2010/main" val="2918820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9</a:t>
            </a:fld>
            <a:endParaRPr lang="ru-RU"/>
          </a:p>
        </p:txBody>
      </p:sp>
    </p:spTree>
    <p:extLst>
      <p:ext uri="{BB962C8B-B14F-4D97-AF65-F5344CB8AC3E}">
        <p14:creationId xmlns:p14="http://schemas.microsoft.com/office/powerpoint/2010/main" val="1979137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10</a:t>
            </a:fld>
            <a:endParaRPr lang="ru-RU"/>
          </a:p>
        </p:txBody>
      </p:sp>
    </p:spTree>
    <p:extLst>
      <p:ext uri="{BB962C8B-B14F-4D97-AF65-F5344CB8AC3E}">
        <p14:creationId xmlns:p14="http://schemas.microsoft.com/office/powerpoint/2010/main" val="2565222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7317B6B-08AD-4FB9-BA5D-69F17C85A38F}" type="slidenum">
              <a:rPr lang="ru-RU" smtClean="0"/>
              <a:t>11</a:t>
            </a:fld>
            <a:endParaRPr lang="ru-RU"/>
          </a:p>
        </p:txBody>
      </p:sp>
    </p:spTree>
    <p:extLst>
      <p:ext uri="{BB962C8B-B14F-4D97-AF65-F5344CB8AC3E}">
        <p14:creationId xmlns:p14="http://schemas.microsoft.com/office/powerpoint/2010/main" val="2796157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441492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2988870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335438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140621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228125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E1414D57-0B36-4D98-A2AC-3B8073B949C4}"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364756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1414D57-0B36-4D98-A2AC-3B8073B949C4}" type="datetimeFigureOut">
              <a:rPr lang="ru-RU" smtClean="0"/>
              <a:t>18.05.2021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3246129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E1414D57-0B36-4D98-A2AC-3B8073B949C4}" type="datetimeFigureOut">
              <a:rPr lang="ru-RU" smtClean="0"/>
              <a:t>18.05.2021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2469840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1414D57-0B36-4D98-A2AC-3B8073B949C4}" type="datetimeFigureOut">
              <a:rPr lang="ru-RU" smtClean="0"/>
              <a:t>18.05.2021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4045319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E1414D57-0B36-4D98-A2AC-3B8073B949C4}"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933068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E1414D57-0B36-4D98-A2AC-3B8073B949C4}" type="datetimeFigureOut">
              <a:rPr lang="ru-RU" smtClean="0"/>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6F8112-E8D2-40E5-BC1B-4B2F935AF484}" type="slidenum">
              <a:rPr lang="ru-RU" smtClean="0"/>
              <a:t>‹#›</a:t>
            </a:fld>
            <a:endParaRPr lang="ru-RU"/>
          </a:p>
        </p:txBody>
      </p:sp>
    </p:spTree>
    <p:extLst>
      <p:ext uri="{BB962C8B-B14F-4D97-AF65-F5344CB8AC3E}">
        <p14:creationId xmlns:p14="http://schemas.microsoft.com/office/powerpoint/2010/main" val="849849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414D57-0B36-4D98-A2AC-3B8073B949C4}" type="datetimeFigureOut">
              <a:rPr lang="ru-RU" smtClean="0"/>
              <a:t>18.05.2021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F8112-E8D2-40E5-BC1B-4B2F935AF484}" type="slidenum">
              <a:rPr lang="ru-RU" smtClean="0"/>
              <a:t>‹#›</a:t>
            </a:fld>
            <a:endParaRPr lang="ru-RU"/>
          </a:p>
        </p:txBody>
      </p:sp>
    </p:spTree>
    <p:extLst>
      <p:ext uri="{BB962C8B-B14F-4D97-AF65-F5344CB8AC3E}">
        <p14:creationId xmlns:p14="http://schemas.microsoft.com/office/powerpoint/2010/main" val="229126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a:blip r:embed="rId3"/>
          <a:stretch>
            <a:fillRect/>
          </a:stretch>
        </p:blipFill>
        <p:spPr>
          <a:xfrm>
            <a:off x="1003372" y="1328772"/>
            <a:ext cx="9763756" cy="5529228"/>
          </a:xfrm>
          <a:prstGeom prst="rect">
            <a:avLst/>
          </a:prstGeom>
        </p:spPr>
      </p:pic>
      <p:pic>
        <p:nvPicPr>
          <p:cNvPr id="19" name="Рисунок 18"/>
          <p:cNvPicPr>
            <a:picLocks noChangeAspect="1"/>
          </p:cNvPicPr>
          <p:nvPr/>
        </p:nvPicPr>
        <p:blipFill>
          <a:blip r:embed="rId3"/>
          <a:stretch>
            <a:fillRect/>
          </a:stretch>
        </p:blipFill>
        <p:spPr>
          <a:xfrm rot="10800000">
            <a:off x="2653363" y="-2"/>
            <a:ext cx="9528885" cy="5570291"/>
          </a:xfrm>
          <a:prstGeom prst="rect">
            <a:avLst/>
          </a:prstGeom>
        </p:spPr>
      </p:pic>
      <p:sp>
        <p:nvSpPr>
          <p:cNvPr id="40" name="Rectangle 22"/>
          <p:cNvSpPr>
            <a:spLocks noChangeArrowheads="1"/>
          </p:cNvSpPr>
          <p:nvPr/>
        </p:nvSpPr>
        <p:spPr bwMode="auto">
          <a:xfrm>
            <a:off x="0" y="29290"/>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200"/>
          </a:p>
        </p:txBody>
      </p:sp>
      <p:sp>
        <p:nvSpPr>
          <p:cNvPr id="11" name="AutoShape 4"/>
          <p:cNvSpPr/>
          <p:nvPr/>
        </p:nvSpPr>
        <p:spPr>
          <a:xfrm>
            <a:off x="0" y="-3"/>
            <a:ext cx="889000" cy="4909898"/>
          </a:xfrm>
          <a:prstGeom prst="rect">
            <a:avLst/>
          </a:prstGeom>
          <a:solidFill>
            <a:srgbClr val="245A8C"/>
          </a:solidFill>
        </p:spPr>
        <p:txBody>
          <a:bodyPr/>
          <a:lstStyle/>
          <a:p>
            <a:endParaRPr lang="ru-RU" sz="1200"/>
          </a:p>
        </p:txBody>
      </p:sp>
      <p:grpSp>
        <p:nvGrpSpPr>
          <p:cNvPr id="12" name="Group 2"/>
          <p:cNvGrpSpPr/>
          <p:nvPr/>
        </p:nvGrpSpPr>
        <p:grpSpPr>
          <a:xfrm>
            <a:off x="0" y="5005190"/>
            <a:ext cx="889000" cy="1852809"/>
            <a:chOff x="0" y="0"/>
            <a:chExt cx="2653030" cy="2654300"/>
          </a:xfrm>
        </p:grpSpPr>
        <p:sp>
          <p:nvSpPr>
            <p:cNvPr id="16" name="Freeform 3"/>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004A94"/>
            </a:solidFill>
          </p:spPr>
          <p:txBody>
            <a:bodyPr/>
            <a:lstStyle/>
            <a:p>
              <a:endParaRPr lang="ru-RU" sz="1200"/>
            </a:p>
          </p:txBody>
        </p:sp>
      </p:grpSp>
      <p:sp>
        <p:nvSpPr>
          <p:cNvPr id="17" name="AutoShape 13"/>
          <p:cNvSpPr/>
          <p:nvPr/>
        </p:nvSpPr>
        <p:spPr>
          <a:xfrm rot="16200000" flipV="1">
            <a:off x="62444" y="5916296"/>
            <a:ext cx="1852808" cy="30600"/>
          </a:xfrm>
          <a:prstGeom prst="rect">
            <a:avLst/>
          </a:prstGeom>
          <a:solidFill>
            <a:schemeClr val="accent1">
              <a:lumMod val="75000"/>
            </a:schemeClr>
          </a:solidFill>
          <a:ln>
            <a:solidFill>
              <a:schemeClr val="accent1"/>
            </a:solidFill>
          </a:ln>
        </p:spPr>
        <p:txBody>
          <a:bodyPr/>
          <a:lstStyle/>
          <a:p>
            <a:endParaRPr lang="ru-RU" sz="1200"/>
          </a:p>
        </p:txBody>
      </p:sp>
      <p:sp>
        <p:nvSpPr>
          <p:cNvPr id="18" name="AutoShape 13"/>
          <p:cNvSpPr/>
          <p:nvPr/>
        </p:nvSpPr>
        <p:spPr>
          <a:xfrm rot="16200000">
            <a:off x="-1466102" y="2439646"/>
            <a:ext cx="4909900" cy="30600"/>
          </a:xfrm>
          <a:prstGeom prst="rect">
            <a:avLst/>
          </a:prstGeom>
          <a:solidFill>
            <a:schemeClr val="accent1">
              <a:lumMod val="75000"/>
            </a:schemeClr>
          </a:solidFill>
          <a:ln>
            <a:solidFill>
              <a:schemeClr val="accent1"/>
            </a:solidFill>
          </a:ln>
        </p:spPr>
        <p:txBody>
          <a:bodyPr/>
          <a:lstStyle/>
          <a:p>
            <a:endParaRPr lang="ru-RU" sz="1200"/>
          </a:p>
        </p:txBody>
      </p:sp>
      <p:pic>
        <p:nvPicPr>
          <p:cNvPr id="21" name="Рисунок 20">
            <a:extLst>
              <a:ext uri="{FF2B5EF4-FFF2-40B4-BE49-F238E27FC236}">
                <a16:creationId xmlns:a16="http://schemas.microsoft.com/office/drawing/2014/main" id="{EBE80217-B244-4FAE-B924-94EE8EA4791B}"/>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5186247" y="2785143"/>
            <a:ext cx="2843723" cy="2895600"/>
          </a:xfrm>
          <a:prstGeom prst="rect">
            <a:avLst/>
          </a:prstGeom>
        </p:spPr>
      </p:pic>
      <p:sp>
        <p:nvSpPr>
          <p:cNvPr id="22" name="Заголовок 1"/>
          <p:cNvSpPr txBox="1">
            <a:spLocks/>
          </p:cNvSpPr>
          <p:nvPr/>
        </p:nvSpPr>
        <p:spPr>
          <a:xfrm>
            <a:off x="1033972" y="0"/>
            <a:ext cx="11148275" cy="2090079"/>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600" b="1" spc="-40" dirty="0" smtClean="0">
              <a:solidFill>
                <a:srgbClr val="245A8C"/>
              </a:solidFill>
              <a:latin typeface="Arial" panose="020B0604020202020204" pitchFamily="34" charset="0"/>
              <a:ea typeface="Times New Roman" panose="02020603050405020304" pitchFamily="18" charset="0"/>
              <a:cs typeface="Arial" panose="020B0604020202020204" pitchFamily="34" charset="0"/>
            </a:endParaRPr>
          </a:p>
          <a:p>
            <a:r>
              <a:rPr lang="uz-Cyrl-UZ" sz="3600" b="1" spc="-40" dirty="0" smtClean="0">
                <a:solidFill>
                  <a:srgbClr val="245A8C"/>
                </a:solidFill>
                <a:latin typeface="Arial" panose="020B0604020202020204" pitchFamily="34" charset="0"/>
                <a:ea typeface="Times New Roman" panose="02020603050405020304" pitchFamily="18" charset="0"/>
                <a:cs typeface="Arial" panose="020B0604020202020204" pitchFamily="34" charset="0"/>
              </a:rPr>
              <a:t>САЙЛОВОЛДИ ТАШВИҚОТИ</a:t>
            </a:r>
            <a:endParaRPr lang="ru-RU" sz="3600" b="1" dirty="0">
              <a:solidFill>
                <a:srgbClr val="245A8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1145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sp>
        <p:nvSpPr>
          <p:cNvPr id="52"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53"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2800" b="1" dirty="0">
                <a:latin typeface="Arial" pitchFamily="34" charset="0"/>
              </a:rPr>
              <a:t>САЙЛОВОЛДИ ТАШВИҚОТИ ЖАРАЁНИДАГИ ВАЗИФАЛАР</a:t>
            </a:r>
            <a:endParaRPr lang="uz-Cyrl-UZ" sz="2800" b="1" dirty="0">
              <a:latin typeface="Arial" pitchFamily="34" charset="0"/>
            </a:endParaRPr>
          </a:p>
        </p:txBody>
      </p:sp>
      <p:sp>
        <p:nvSpPr>
          <p:cNvPr id="75" name="Google Shape;1327;p42"/>
          <p:cNvSpPr/>
          <p:nvPr/>
        </p:nvSpPr>
        <p:spPr>
          <a:xfrm>
            <a:off x="969624" y="1099366"/>
            <a:ext cx="5578544" cy="1658324"/>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6" name="Google Shape;1328;p42"/>
          <p:cNvSpPr/>
          <p:nvPr/>
        </p:nvSpPr>
        <p:spPr>
          <a:xfrm>
            <a:off x="1258010" y="1178368"/>
            <a:ext cx="465943" cy="588546"/>
          </a:xfrm>
          <a:custGeom>
            <a:avLst/>
            <a:gdLst/>
            <a:ahLst/>
            <a:cxnLst/>
            <a:rect l="l" t="t" r="r" b="b"/>
            <a:pathLst>
              <a:path w="21968" h="34851" extrusionOk="0">
                <a:moveTo>
                  <a:pt x="1" y="1"/>
                </a:moveTo>
                <a:lnTo>
                  <a:pt x="1" y="34850"/>
                </a:lnTo>
                <a:lnTo>
                  <a:pt x="11907" y="34850"/>
                </a:lnTo>
                <a:lnTo>
                  <a:pt x="21968" y="17432"/>
                </a:lnTo>
                <a:lnTo>
                  <a:pt x="11907" y="1"/>
                </a:lnTo>
                <a:close/>
              </a:path>
            </a:pathLst>
          </a:custGeom>
          <a:solidFill>
            <a:srgbClr val="4685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2" name="Google Shape;1329;p42"/>
          <p:cNvSpPr/>
          <p:nvPr/>
        </p:nvSpPr>
        <p:spPr>
          <a:xfrm>
            <a:off x="323433" y="1001041"/>
            <a:ext cx="1028582" cy="943218"/>
          </a:xfrm>
          <a:custGeom>
            <a:avLst/>
            <a:gdLst/>
            <a:ahLst/>
            <a:cxnLst/>
            <a:rect l="l" t="t"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close/>
              </a:path>
            </a:pathLst>
          </a:custGeom>
          <a:solidFill>
            <a:srgbClr val="5EB2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84" name="Google Shape;1330;p42"/>
          <p:cNvSpPr/>
          <p:nvPr/>
        </p:nvSpPr>
        <p:spPr>
          <a:xfrm>
            <a:off x="465088" y="1099355"/>
            <a:ext cx="1082880" cy="746579"/>
          </a:xfrm>
          <a:custGeom>
            <a:avLst/>
            <a:gdLst/>
            <a:ahLst/>
            <a:cxnLst/>
            <a:rect l="l" t="t" r="r" b="b"/>
            <a:pathLst>
              <a:path w="51055" h="44209" extrusionOk="0">
                <a:moveTo>
                  <a:pt x="12764" y="1"/>
                </a:moveTo>
                <a:lnTo>
                  <a:pt x="1" y="22111"/>
                </a:lnTo>
                <a:lnTo>
                  <a:pt x="12764" y="44208"/>
                </a:lnTo>
                <a:lnTo>
                  <a:pt x="38291" y="44208"/>
                </a:lnTo>
                <a:lnTo>
                  <a:pt x="51055" y="22111"/>
                </a:lnTo>
                <a:lnTo>
                  <a:pt x="38291" y="1"/>
                </a:lnTo>
                <a:close/>
              </a:path>
            </a:pathLst>
          </a:custGeom>
          <a:solidFill>
            <a:srgbClr val="EEEEEE"/>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5EB2FC"/>
              </a:solidFill>
              <a:effectLst/>
              <a:uLnTx/>
              <a:uFillTx/>
              <a:cs typeface="Arial"/>
              <a:sym typeface="Arial"/>
            </a:endParaRPr>
          </a:p>
        </p:txBody>
      </p:sp>
      <p:sp>
        <p:nvSpPr>
          <p:cNvPr id="85" name="Прямоугольник 84"/>
          <p:cNvSpPr/>
          <p:nvPr/>
        </p:nvSpPr>
        <p:spPr>
          <a:xfrm>
            <a:off x="1863684" y="1187391"/>
            <a:ext cx="4684484" cy="1477328"/>
          </a:xfrm>
          <a:prstGeom prst="rect">
            <a:avLst/>
          </a:prstGeom>
        </p:spPr>
        <p:txBody>
          <a:bodyPr wrap="square">
            <a:spAutoFit/>
          </a:bodyPr>
          <a:lstStyle/>
          <a:p>
            <a:r>
              <a:rPr lang="ru-RU" dirty="0" err="1">
                <a:latin typeface="Arial" pitchFamily="34" charset="0"/>
                <a:ea typeface="Roboto" panose="020B0604020202020204" charset="0"/>
                <a:cs typeface="Arial" pitchFamily="34" charset="0"/>
              </a:rPr>
              <a:t>Ўзбекистон</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Республикаси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Президентлигига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номзодлар</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ва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уларнинг</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ишончли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вакилига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сайловчилар</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билан</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учрашувлар</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ўтказиш</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орқали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ташвиқот</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учун</a:t>
            </a:r>
            <a:r>
              <a:rPr lang="ru-RU"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тенг</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шароитлар</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яратилади</a:t>
            </a:r>
            <a:endParaRPr lang="ru-RU" b="1" dirty="0">
              <a:latin typeface="Arial" pitchFamily="34" charset="0"/>
              <a:ea typeface="Roboto" panose="020B0604020202020204" charset="0"/>
              <a:cs typeface="Arial" pitchFamily="34" charset="0"/>
            </a:endParaRPr>
          </a:p>
        </p:txBody>
      </p:sp>
      <p:grpSp>
        <p:nvGrpSpPr>
          <p:cNvPr id="86" name="Google Shape;14125;p63"/>
          <p:cNvGrpSpPr/>
          <p:nvPr/>
        </p:nvGrpSpPr>
        <p:grpSpPr>
          <a:xfrm>
            <a:off x="644026" y="1194283"/>
            <a:ext cx="552292" cy="516183"/>
            <a:chOff x="1748582" y="3372635"/>
            <a:chExt cx="359269" cy="335780"/>
          </a:xfrm>
          <a:solidFill>
            <a:schemeClr val="accent1">
              <a:lumMod val="75000"/>
            </a:schemeClr>
          </a:solidFill>
        </p:grpSpPr>
        <p:sp>
          <p:nvSpPr>
            <p:cNvPr id="87" name="Google Shape;14126;p63"/>
            <p:cNvSpPr/>
            <p:nvPr/>
          </p:nvSpPr>
          <p:spPr>
            <a:xfrm>
              <a:off x="2080161" y="3535210"/>
              <a:ext cx="27690" cy="10630"/>
            </a:xfrm>
            <a:custGeom>
              <a:avLst/>
              <a:gdLst/>
              <a:ahLst/>
              <a:cxnLst/>
              <a:rect l="l" t="t" r="r" b="b"/>
              <a:pathLst>
                <a:path w="870" h="334" extrusionOk="0">
                  <a:moveTo>
                    <a:pt x="167" y="0"/>
                  </a:moveTo>
                  <a:cubicBezTo>
                    <a:pt x="72" y="0"/>
                    <a:pt x="1" y="83"/>
                    <a:pt x="1" y="167"/>
                  </a:cubicBezTo>
                  <a:cubicBezTo>
                    <a:pt x="1" y="262"/>
                    <a:pt x="72" y="333"/>
                    <a:pt x="167" y="333"/>
                  </a:cubicBezTo>
                  <a:lnTo>
                    <a:pt x="703" y="333"/>
                  </a:lnTo>
                  <a:cubicBezTo>
                    <a:pt x="786" y="333"/>
                    <a:pt x="870" y="262"/>
                    <a:pt x="870" y="167"/>
                  </a:cubicBezTo>
                  <a:cubicBezTo>
                    <a:pt x="870" y="83"/>
                    <a:pt x="786" y="0"/>
                    <a:pt x="703" y="0"/>
                  </a:cubicBezTo>
                  <a:close/>
                </a:path>
              </a:pathLst>
            </a:custGeom>
            <a:grpFill/>
            <a:ln>
              <a:noFill/>
            </a:ln>
          </p:spPr>
          <p:txBody>
            <a:bodyPr spcFirstLastPara="1" wrap="square" lIns="91425" tIns="91425" rIns="91425" bIns="91425" anchor="ctr" anchorCtr="0">
              <a:noAutofit/>
            </a:bodyPr>
            <a:lstStyle/>
            <a:p>
              <a:endParaRPr sz="1800" dirty="0"/>
            </a:p>
          </p:txBody>
        </p:sp>
        <p:grpSp>
          <p:nvGrpSpPr>
            <p:cNvPr id="89" name="Google Shape;14127;p63"/>
            <p:cNvGrpSpPr/>
            <p:nvPr/>
          </p:nvGrpSpPr>
          <p:grpSpPr>
            <a:xfrm>
              <a:off x="1748582" y="3372635"/>
              <a:ext cx="333520" cy="335780"/>
              <a:chOff x="1748582" y="3372635"/>
              <a:chExt cx="333520" cy="335780"/>
            </a:xfrm>
            <a:grpFill/>
          </p:grpSpPr>
          <p:sp>
            <p:nvSpPr>
              <p:cNvPr id="90" name="Google Shape;14128;p63"/>
              <p:cNvSpPr/>
              <p:nvPr/>
            </p:nvSpPr>
            <p:spPr>
              <a:xfrm>
                <a:off x="1748582" y="3372635"/>
                <a:ext cx="308504" cy="335780"/>
              </a:xfrm>
              <a:custGeom>
                <a:avLst/>
                <a:gdLst/>
                <a:ahLst/>
                <a:cxnLst/>
                <a:rect l="l" t="t" r="r" b="b"/>
                <a:pathLst>
                  <a:path w="9693" h="10550" extrusionOk="0">
                    <a:moveTo>
                      <a:pt x="8454" y="4215"/>
                    </a:moveTo>
                    <a:cubicBezTo>
                      <a:pt x="8978" y="4298"/>
                      <a:pt x="9359" y="4739"/>
                      <a:pt x="9359" y="5275"/>
                    </a:cubicBezTo>
                    <a:cubicBezTo>
                      <a:pt x="9359" y="5811"/>
                      <a:pt x="8978" y="6263"/>
                      <a:pt x="8454" y="6334"/>
                    </a:cubicBezTo>
                    <a:lnTo>
                      <a:pt x="8454" y="4215"/>
                    </a:lnTo>
                    <a:close/>
                    <a:moveTo>
                      <a:pt x="1251" y="4036"/>
                    </a:moveTo>
                    <a:lnTo>
                      <a:pt x="1251" y="6525"/>
                    </a:lnTo>
                    <a:lnTo>
                      <a:pt x="894" y="6525"/>
                    </a:lnTo>
                    <a:cubicBezTo>
                      <a:pt x="596" y="6525"/>
                      <a:pt x="358" y="6287"/>
                      <a:pt x="358" y="5989"/>
                    </a:cubicBezTo>
                    <a:lnTo>
                      <a:pt x="358" y="4572"/>
                    </a:lnTo>
                    <a:cubicBezTo>
                      <a:pt x="358" y="4275"/>
                      <a:pt x="596" y="4036"/>
                      <a:pt x="894" y="4036"/>
                    </a:cubicBezTo>
                    <a:close/>
                    <a:moveTo>
                      <a:pt x="2668" y="4025"/>
                    </a:moveTo>
                    <a:lnTo>
                      <a:pt x="2668" y="6525"/>
                    </a:lnTo>
                    <a:lnTo>
                      <a:pt x="1584" y="6525"/>
                    </a:lnTo>
                    <a:lnTo>
                      <a:pt x="1584" y="4025"/>
                    </a:lnTo>
                    <a:close/>
                    <a:moveTo>
                      <a:pt x="2846" y="7727"/>
                    </a:moveTo>
                    <a:lnTo>
                      <a:pt x="2846" y="8466"/>
                    </a:lnTo>
                    <a:lnTo>
                      <a:pt x="2537" y="8466"/>
                    </a:lnTo>
                    <a:lnTo>
                      <a:pt x="2727" y="7727"/>
                    </a:lnTo>
                    <a:close/>
                    <a:moveTo>
                      <a:pt x="2608" y="6834"/>
                    </a:moveTo>
                    <a:lnTo>
                      <a:pt x="2001" y="9156"/>
                    </a:lnTo>
                    <a:lnTo>
                      <a:pt x="1584" y="9156"/>
                    </a:lnTo>
                    <a:lnTo>
                      <a:pt x="1584" y="6834"/>
                    </a:lnTo>
                    <a:close/>
                    <a:moveTo>
                      <a:pt x="8133" y="357"/>
                    </a:moveTo>
                    <a:lnTo>
                      <a:pt x="8133" y="10228"/>
                    </a:lnTo>
                    <a:lnTo>
                      <a:pt x="7394" y="10228"/>
                    </a:lnTo>
                    <a:lnTo>
                      <a:pt x="7394" y="3251"/>
                    </a:lnTo>
                    <a:cubicBezTo>
                      <a:pt x="7394" y="3167"/>
                      <a:pt x="7323" y="3084"/>
                      <a:pt x="7240" y="3084"/>
                    </a:cubicBezTo>
                    <a:cubicBezTo>
                      <a:pt x="7144" y="3084"/>
                      <a:pt x="7073" y="3167"/>
                      <a:pt x="7073" y="3251"/>
                    </a:cubicBezTo>
                    <a:lnTo>
                      <a:pt x="7073" y="9144"/>
                    </a:lnTo>
                    <a:cubicBezTo>
                      <a:pt x="6859" y="8859"/>
                      <a:pt x="6549" y="8466"/>
                      <a:pt x="6132" y="8073"/>
                    </a:cubicBezTo>
                    <a:cubicBezTo>
                      <a:pt x="5668" y="7632"/>
                      <a:pt x="5192" y="7275"/>
                      <a:pt x="4704" y="7013"/>
                    </a:cubicBezTo>
                    <a:cubicBezTo>
                      <a:pt x="4132" y="6715"/>
                      <a:pt x="3561" y="6561"/>
                      <a:pt x="2989" y="6537"/>
                    </a:cubicBezTo>
                    <a:lnTo>
                      <a:pt x="2989" y="4036"/>
                    </a:lnTo>
                    <a:cubicBezTo>
                      <a:pt x="3572" y="4013"/>
                      <a:pt x="4132" y="3846"/>
                      <a:pt x="4704" y="3560"/>
                    </a:cubicBezTo>
                    <a:cubicBezTo>
                      <a:pt x="5192" y="3310"/>
                      <a:pt x="5668" y="2953"/>
                      <a:pt x="6132" y="2501"/>
                    </a:cubicBezTo>
                    <a:cubicBezTo>
                      <a:pt x="6537" y="2108"/>
                      <a:pt x="6847" y="1715"/>
                      <a:pt x="7073" y="1429"/>
                    </a:cubicBezTo>
                    <a:lnTo>
                      <a:pt x="7073" y="2489"/>
                    </a:lnTo>
                    <a:cubicBezTo>
                      <a:pt x="7073" y="2584"/>
                      <a:pt x="7144" y="2655"/>
                      <a:pt x="7240" y="2655"/>
                    </a:cubicBezTo>
                    <a:cubicBezTo>
                      <a:pt x="7323" y="2655"/>
                      <a:pt x="7394" y="2584"/>
                      <a:pt x="7394" y="2489"/>
                    </a:cubicBezTo>
                    <a:lnTo>
                      <a:pt x="7394" y="357"/>
                    </a:lnTo>
                    <a:close/>
                    <a:moveTo>
                      <a:pt x="7228" y="0"/>
                    </a:moveTo>
                    <a:cubicBezTo>
                      <a:pt x="7144" y="0"/>
                      <a:pt x="7073" y="84"/>
                      <a:pt x="7073" y="167"/>
                    </a:cubicBezTo>
                    <a:lnTo>
                      <a:pt x="7073" y="822"/>
                    </a:lnTo>
                    <a:cubicBezTo>
                      <a:pt x="6966" y="988"/>
                      <a:pt x="6549" y="1631"/>
                      <a:pt x="5906" y="2251"/>
                    </a:cubicBezTo>
                    <a:cubicBezTo>
                      <a:pt x="5227" y="2905"/>
                      <a:pt x="4132" y="3703"/>
                      <a:pt x="2822" y="3703"/>
                    </a:cubicBezTo>
                    <a:lnTo>
                      <a:pt x="882" y="3703"/>
                    </a:lnTo>
                    <a:cubicBezTo>
                      <a:pt x="405" y="3703"/>
                      <a:pt x="1" y="4084"/>
                      <a:pt x="1" y="4572"/>
                    </a:cubicBezTo>
                    <a:lnTo>
                      <a:pt x="1" y="5989"/>
                    </a:lnTo>
                    <a:cubicBezTo>
                      <a:pt x="1" y="6465"/>
                      <a:pt x="382" y="6870"/>
                      <a:pt x="882" y="6870"/>
                    </a:cubicBezTo>
                    <a:lnTo>
                      <a:pt x="1239" y="6870"/>
                    </a:lnTo>
                    <a:lnTo>
                      <a:pt x="1239" y="9359"/>
                    </a:lnTo>
                    <a:cubicBezTo>
                      <a:pt x="1239" y="9442"/>
                      <a:pt x="1310" y="9513"/>
                      <a:pt x="1394" y="9513"/>
                    </a:cubicBezTo>
                    <a:lnTo>
                      <a:pt x="2096" y="9513"/>
                    </a:lnTo>
                    <a:cubicBezTo>
                      <a:pt x="2168" y="9513"/>
                      <a:pt x="2227" y="9478"/>
                      <a:pt x="2263" y="9394"/>
                    </a:cubicBezTo>
                    <a:lnTo>
                      <a:pt x="2406" y="8823"/>
                    </a:lnTo>
                    <a:lnTo>
                      <a:pt x="2977" y="8823"/>
                    </a:lnTo>
                    <a:cubicBezTo>
                      <a:pt x="3061" y="8823"/>
                      <a:pt x="3144" y="8739"/>
                      <a:pt x="3144" y="8656"/>
                    </a:cubicBezTo>
                    <a:lnTo>
                      <a:pt x="3144" y="7573"/>
                    </a:lnTo>
                    <a:cubicBezTo>
                      <a:pt x="3144" y="7477"/>
                      <a:pt x="3061" y="7406"/>
                      <a:pt x="2977" y="7406"/>
                    </a:cubicBezTo>
                    <a:lnTo>
                      <a:pt x="2787" y="7406"/>
                    </a:lnTo>
                    <a:lnTo>
                      <a:pt x="2930" y="6858"/>
                    </a:lnTo>
                    <a:cubicBezTo>
                      <a:pt x="4180" y="6894"/>
                      <a:pt x="5227" y="7656"/>
                      <a:pt x="5882" y="8299"/>
                    </a:cubicBezTo>
                    <a:cubicBezTo>
                      <a:pt x="6537" y="8942"/>
                      <a:pt x="6954" y="9573"/>
                      <a:pt x="7037" y="9728"/>
                    </a:cubicBezTo>
                    <a:lnTo>
                      <a:pt x="7037" y="10383"/>
                    </a:lnTo>
                    <a:cubicBezTo>
                      <a:pt x="7037" y="10466"/>
                      <a:pt x="7109" y="10549"/>
                      <a:pt x="7204" y="10549"/>
                    </a:cubicBezTo>
                    <a:lnTo>
                      <a:pt x="8264" y="10549"/>
                    </a:lnTo>
                    <a:cubicBezTo>
                      <a:pt x="8347" y="10549"/>
                      <a:pt x="8430" y="10466"/>
                      <a:pt x="8430" y="10383"/>
                    </a:cubicBezTo>
                    <a:lnTo>
                      <a:pt x="8430" y="6656"/>
                    </a:lnTo>
                    <a:cubicBezTo>
                      <a:pt x="9121" y="6573"/>
                      <a:pt x="9657" y="5989"/>
                      <a:pt x="9657" y="5275"/>
                    </a:cubicBezTo>
                    <a:cubicBezTo>
                      <a:pt x="9692" y="4560"/>
                      <a:pt x="9168" y="3965"/>
                      <a:pt x="8454" y="3894"/>
                    </a:cubicBezTo>
                    <a:lnTo>
                      <a:pt x="8454" y="167"/>
                    </a:lnTo>
                    <a:cubicBezTo>
                      <a:pt x="8454" y="84"/>
                      <a:pt x="8383" y="0"/>
                      <a:pt x="8287" y="0"/>
                    </a:cubicBezTo>
                    <a:close/>
                  </a:path>
                </a:pathLst>
              </a:custGeom>
              <a:grpFill/>
              <a:ln>
                <a:noFill/>
              </a:ln>
            </p:spPr>
            <p:txBody>
              <a:bodyPr spcFirstLastPara="1" wrap="square" lIns="91425" tIns="91425" rIns="91425" bIns="91425" anchor="ctr" anchorCtr="0">
                <a:noAutofit/>
              </a:bodyPr>
              <a:lstStyle/>
              <a:p>
                <a:endParaRPr sz="1800" dirty="0"/>
              </a:p>
            </p:txBody>
          </p:sp>
          <p:sp>
            <p:nvSpPr>
              <p:cNvPr id="103" name="Google Shape;14129;p63"/>
              <p:cNvSpPr/>
              <p:nvPr/>
            </p:nvSpPr>
            <p:spPr>
              <a:xfrm>
                <a:off x="2057054" y="3472000"/>
                <a:ext cx="25048" cy="22311"/>
              </a:xfrm>
              <a:custGeom>
                <a:avLst/>
                <a:gdLst/>
                <a:ahLst/>
                <a:cxnLst/>
                <a:rect l="l" t="t" r="r" b="b"/>
                <a:pathLst>
                  <a:path w="787" h="701" extrusionOk="0">
                    <a:moveTo>
                      <a:pt x="600" y="1"/>
                    </a:moveTo>
                    <a:cubicBezTo>
                      <a:pt x="557" y="1"/>
                      <a:pt x="512" y="16"/>
                      <a:pt x="477" y="45"/>
                    </a:cubicBezTo>
                    <a:lnTo>
                      <a:pt x="107" y="414"/>
                    </a:lnTo>
                    <a:cubicBezTo>
                      <a:pt x="0" y="522"/>
                      <a:pt x="72" y="700"/>
                      <a:pt x="227" y="700"/>
                    </a:cubicBezTo>
                    <a:cubicBezTo>
                      <a:pt x="262" y="700"/>
                      <a:pt x="310" y="676"/>
                      <a:pt x="346" y="653"/>
                    </a:cubicBezTo>
                    <a:lnTo>
                      <a:pt x="715" y="283"/>
                    </a:lnTo>
                    <a:cubicBezTo>
                      <a:pt x="786" y="200"/>
                      <a:pt x="786" y="105"/>
                      <a:pt x="715" y="45"/>
                    </a:cubicBezTo>
                    <a:cubicBezTo>
                      <a:pt x="685" y="16"/>
                      <a:pt x="643" y="1"/>
                      <a:pt x="600" y="1"/>
                    </a:cubicBezTo>
                    <a:close/>
                  </a:path>
                </a:pathLst>
              </a:custGeom>
              <a:grpFill/>
              <a:ln>
                <a:noFill/>
              </a:ln>
            </p:spPr>
            <p:txBody>
              <a:bodyPr spcFirstLastPara="1" wrap="square" lIns="91425" tIns="91425" rIns="91425" bIns="91425" anchor="ctr" anchorCtr="0">
                <a:noAutofit/>
              </a:bodyPr>
              <a:lstStyle/>
              <a:p>
                <a:endParaRPr sz="1800" dirty="0"/>
              </a:p>
            </p:txBody>
          </p:sp>
          <p:sp>
            <p:nvSpPr>
              <p:cNvPr id="104" name="Google Shape;14130;p63"/>
              <p:cNvSpPr/>
              <p:nvPr/>
            </p:nvSpPr>
            <p:spPr>
              <a:xfrm>
                <a:off x="2058550" y="3586834"/>
                <a:ext cx="23552" cy="22629"/>
              </a:xfrm>
              <a:custGeom>
                <a:avLst/>
                <a:gdLst/>
                <a:ahLst/>
                <a:cxnLst/>
                <a:rect l="l" t="t" r="r" b="b"/>
                <a:pathLst>
                  <a:path w="740" h="711" extrusionOk="0">
                    <a:moveTo>
                      <a:pt x="184" y="0"/>
                    </a:moveTo>
                    <a:cubicBezTo>
                      <a:pt x="141" y="0"/>
                      <a:pt x="96" y="15"/>
                      <a:pt x="60" y="45"/>
                    </a:cubicBezTo>
                    <a:cubicBezTo>
                      <a:pt x="1" y="104"/>
                      <a:pt x="1" y="212"/>
                      <a:pt x="60" y="283"/>
                    </a:cubicBezTo>
                    <a:lnTo>
                      <a:pt x="430" y="664"/>
                    </a:lnTo>
                    <a:cubicBezTo>
                      <a:pt x="461" y="696"/>
                      <a:pt x="500" y="711"/>
                      <a:pt x="538" y="711"/>
                    </a:cubicBezTo>
                    <a:cubicBezTo>
                      <a:pt x="586" y="711"/>
                      <a:pt x="634" y="687"/>
                      <a:pt x="668" y="640"/>
                    </a:cubicBezTo>
                    <a:cubicBezTo>
                      <a:pt x="739" y="581"/>
                      <a:pt x="727" y="485"/>
                      <a:pt x="668" y="426"/>
                    </a:cubicBezTo>
                    <a:lnTo>
                      <a:pt x="299" y="45"/>
                    </a:lnTo>
                    <a:cubicBezTo>
                      <a:pt x="269" y="15"/>
                      <a:pt x="227" y="0"/>
                      <a:pt x="184" y="0"/>
                    </a:cubicBezTo>
                    <a:close/>
                  </a:path>
                </a:pathLst>
              </a:custGeom>
              <a:grpFill/>
              <a:ln>
                <a:noFill/>
              </a:ln>
            </p:spPr>
            <p:txBody>
              <a:bodyPr spcFirstLastPara="1" wrap="square" lIns="91425" tIns="91425" rIns="91425" bIns="91425" anchor="ctr" anchorCtr="0">
                <a:noAutofit/>
              </a:bodyPr>
              <a:lstStyle/>
              <a:p>
                <a:endParaRPr sz="1800" dirty="0"/>
              </a:p>
            </p:txBody>
          </p:sp>
        </p:grpSp>
      </p:grpSp>
      <p:sp>
        <p:nvSpPr>
          <p:cNvPr id="151" name="Прямоугольник 150"/>
          <p:cNvSpPr/>
          <p:nvPr/>
        </p:nvSpPr>
        <p:spPr>
          <a:xfrm>
            <a:off x="1547968" y="5791217"/>
            <a:ext cx="8062972" cy="369332"/>
          </a:xfrm>
          <a:prstGeom prst="rect">
            <a:avLst/>
          </a:prstGeom>
        </p:spPr>
        <p:txBody>
          <a:bodyPr wrap="square">
            <a:spAutoFit/>
          </a:bodyPr>
          <a:lstStyle/>
          <a:p>
            <a:endParaRPr lang="ru-RU" dirty="0">
              <a:latin typeface="Arial" pitchFamily="34" charset="0"/>
              <a:ea typeface="Roboto" panose="020B0604020202020204" charset="0"/>
              <a:cs typeface="Arial" pitchFamily="34" charset="0"/>
            </a:endParaRPr>
          </a:p>
        </p:txBody>
      </p:sp>
      <p:sp>
        <p:nvSpPr>
          <p:cNvPr id="158" name="Google Shape;1327;p42"/>
          <p:cNvSpPr/>
          <p:nvPr/>
        </p:nvSpPr>
        <p:spPr>
          <a:xfrm>
            <a:off x="7287430" y="1099366"/>
            <a:ext cx="4478516" cy="1658324"/>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59" name="Google Shape;1328;p42"/>
          <p:cNvSpPr/>
          <p:nvPr/>
        </p:nvSpPr>
        <p:spPr>
          <a:xfrm>
            <a:off x="7575816" y="1178368"/>
            <a:ext cx="465943" cy="588546"/>
          </a:xfrm>
          <a:custGeom>
            <a:avLst/>
            <a:gdLst/>
            <a:ahLst/>
            <a:cxnLst/>
            <a:rect l="l" t="t" r="r" b="b"/>
            <a:pathLst>
              <a:path w="21968" h="34851" extrusionOk="0">
                <a:moveTo>
                  <a:pt x="1" y="1"/>
                </a:moveTo>
                <a:lnTo>
                  <a:pt x="1" y="34850"/>
                </a:lnTo>
                <a:lnTo>
                  <a:pt x="11907" y="34850"/>
                </a:lnTo>
                <a:lnTo>
                  <a:pt x="21968" y="17432"/>
                </a:lnTo>
                <a:lnTo>
                  <a:pt x="11907" y="1"/>
                </a:lnTo>
                <a:close/>
              </a:path>
            </a:pathLst>
          </a:custGeom>
          <a:solidFill>
            <a:srgbClr val="4685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60" name="Google Shape;1329;p42"/>
          <p:cNvSpPr/>
          <p:nvPr/>
        </p:nvSpPr>
        <p:spPr>
          <a:xfrm>
            <a:off x="6641239" y="1001041"/>
            <a:ext cx="1028582" cy="943218"/>
          </a:xfrm>
          <a:custGeom>
            <a:avLst/>
            <a:gdLst/>
            <a:ahLst/>
            <a:cxnLst/>
            <a:rect l="l" t="t"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close/>
              </a:path>
            </a:pathLst>
          </a:custGeom>
          <a:solidFill>
            <a:srgbClr val="5EB2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61" name="Google Shape;1330;p42"/>
          <p:cNvSpPr/>
          <p:nvPr/>
        </p:nvSpPr>
        <p:spPr>
          <a:xfrm>
            <a:off x="6782894" y="1099355"/>
            <a:ext cx="1082880" cy="746579"/>
          </a:xfrm>
          <a:custGeom>
            <a:avLst/>
            <a:gdLst/>
            <a:ahLst/>
            <a:cxnLst/>
            <a:rect l="l" t="t" r="r" b="b"/>
            <a:pathLst>
              <a:path w="51055" h="44209" extrusionOk="0">
                <a:moveTo>
                  <a:pt x="12764" y="1"/>
                </a:moveTo>
                <a:lnTo>
                  <a:pt x="1" y="22111"/>
                </a:lnTo>
                <a:lnTo>
                  <a:pt x="12764" y="44208"/>
                </a:lnTo>
                <a:lnTo>
                  <a:pt x="38291" y="44208"/>
                </a:lnTo>
                <a:lnTo>
                  <a:pt x="51055" y="22111"/>
                </a:lnTo>
                <a:lnTo>
                  <a:pt x="38291" y="1"/>
                </a:lnTo>
                <a:close/>
              </a:path>
            </a:pathLst>
          </a:custGeom>
          <a:solidFill>
            <a:srgbClr val="EEEEEE"/>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5EB2FC"/>
              </a:solidFill>
              <a:effectLst/>
              <a:uLnTx/>
              <a:uFillTx/>
              <a:cs typeface="Arial"/>
              <a:sym typeface="Arial"/>
            </a:endParaRPr>
          </a:p>
        </p:txBody>
      </p:sp>
      <p:sp>
        <p:nvSpPr>
          <p:cNvPr id="162" name="Прямоугольник 161"/>
          <p:cNvSpPr/>
          <p:nvPr/>
        </p:nvSpPr>
        <p:spPr>
          <a:xfrm>
            <a:off x="8181490" y="1187391"/>
            <a:ext cx="3447424" cy="923330"/>
          </a:xfrm>
          <a:prstGeom prst="rect">
            <a:avLst/>
          </a:prstGeom>
        </p:spPr>
        <p:txBody>
          <a:bodyPr wrap="square">
            <a:spAutoFit/>
          </a:bodyPr>
          <a:lstStyle/>
          <a:p>
            <a:r>
              <a:rPr lang="ru-RU" b="1" dirty="0" err="1">
                <a:latin typeface="Arial" pitchFamily="34" charset="0"/>
                <a:ea typeface="Roboto" panose="020B0604020202020204" charset="0"/>
                <a:cs typeface="Arial" pitchFamily="34" charset="0"/>
              </a:rPr>
              <a:t>Сайлов</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куни</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ва</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овоз</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беришга</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бир</a:t>
            </a:r>
            <a:r>
              <a:rPr lang="ru-RU" b="1" dirty="0">
                <a:latin typeface="Arial" pitchFamily="34" charset="0"/>
                <a:ea typeface="Roboto" panose="020B0604020202020204" charset="0"/>
                <a:cs typeface="Arial" pitchFamily="34" charset="0"/>
              </a:rPr>
              <a:t> кун </a:t>
            </a:r>
            <a:r>
              <a:rPr lang="ru-RU" b="1" dirty="0" err="1">
                <a:latin typeface="Arial" pitchFamily="34" charset="0"/>
                <a:ea typeface="Roboto" panose="020B0604020202020204" charset="0"/>
                <a:cs typeface="Arial" pitchFamily="34" charset="0"/>
              </a:rPr>
              <a:t>қолганида</a:t>
            </a:r>
            <a:r>
              <a:rPr lang="ru-RU" b="1"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ташвиқотга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йўл</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қўйилмайди</a:t>
            </a:r>
            <a:endParaRPr lang="ru-RU" dirty="0">
              <a:latin typeface="Arial" pitchFamily="34" charset="0"/>
              <a:ea typeface="Roboto" panose="020B0604020202020204" charset="0"/>
              <a:cs typeface="Arial" pitchFamily="34" charset="0"/>
            </a:endParaRPr>
          </a:p>
        </p:txBody>
      </p:sp>
      <p:sp>
        <p:nvSpPr>
          <p:cNvPr id="172" name="Google Shape;1327;p42"/>
          <p:cNvSpPr/>
          <p:nvPr/>
        </p:nvSpPr>
        <p:spPr>
          <a:xfrm>
            <a:off x="969624" y="2963688"/>
            <a:ext cx="5578544" cy="1919035"/>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73" name="Google Shape;1328;p42"/>
          <p:cNvSpPr/>
          <p:nvPr/>
        </p:nvSpPr>
        <p:spPr>
          <a:xfrm>
            <a:off x="1258010" y="3042690"/>
            <a:ext cx="465943" cy="588546"/>
          </a:xfrm>
          <a:custGeom>
            <a:avLst/>
            <a:gdLst/>
            <a:ahLst/>
            <a:cxnLst/>
            <a:rect l="l" t="t" r="r" b="b"/>
            <a:pathLst>
              <a:path w="21968" h="34851" extrusionOk="0">
                <a:moveTo>
                  <a:pt x="1" y="1"/>
                </a:moveTo>
                <a:lnTo>
                  <a:pt x="1" y="34850"/>
                </a:lnTo>
                <a:lnTo>
                  <a:pt x="11907" y="34850"/>
                </a:lnTo>
                <a:lnTo>
                  <a:pt x="21968" y="17432"/>
                </a:lnTo>
                <a:lnTo>
                  <a:pt x="11907" y="1"/>
                </a:lnTo>
                <a:close/>
              </a:path>
            </a:pathLst>
          </a:custGeom>
          <a:solidFill>
            <a:srgbClr val="4685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74" name="Google Shape;1329;p42"/>
          <p:cNvSpPr/>
          <p:nvPr/>
        </p:nvSpPr>
        <p:spPr>
          <a:xfrm>
            <a:off x="323433" y="2865363"/>
            <a:ext cx="1028582" cy="943218"/>
          </a:xfrm>
          <a:custGeom>
            <a:avLst/>
            <a:gdLst/>
            <a:ahLst/>
            <a:cxnLst/>
            <a:rect l="l" t="t"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close/>
              </a:path>
            </a:pathLst>
          </a:custGeom>
          <a:solidFill>
            <a:srgbClr val="5EB2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75" name="Google Shape;1330;p42"/>
          <p:cNvSpPr/>
          <p:nvPr/>
        </p:nvSpPr>
        <p:spPr>
          <a:xfrm>
            <a:off x="465088" y="2963677"/>
            <a:ext cx="1082880" cy="746579"/>
          </a:xfrm>
          <a:custGeom>
            <a:avLst/>
            <a:gdLst/>
            <a:ahLst/>
            <a:cxnLst/>
            <a:rect l="l" t="t" r="r" b="b"/>
            <a:pathLst>
              <a:path w="51055" h="44209" extrusionOk="0">
                <a:moveTo>
                  <a:pt x="12764" y="1"/>
                </a:moveTo>
                <a:lnTo>
                  <a:pt x="1" y="22111"/>
                </a:lnTo>
                <a:lnTo>
                  <a:pt x="12764" y="44208"/>
                </a:lnTo>
                <a:lnTo>
                  <a:pt x="38291" y="44208"/>
                </a:lnTo>
                <a:lnTo>
                  <a:pt x="51055" y="22111"/>
                </a:lnTo>
                <a:lnTo>
                  <a:pt x="38291" y="1"/>
                </a:lnTo>
                <a:close/>
              </a:path>
            </a:pathLst>
          </a:custGeom>
          <a:solidFill>
            <a:srgbClr val="EEEEEE"/>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5EB2FC"/>
              </a:solidFill>
              <a:effectLst/>
              <a:uLnTx/>
              <a:uFillTx/>
              <a:cs typeface="Arial"/>
              <a:sym typeface="Arial"/>
            </a:endParaRPr>
          </a:p>
        </p:txBody>
      </p:sp>
      <p:sp>
        <p:nvSpPr>
          <p:cNvPr id="176" name="Прямоугольник 175"/>
          <p:cNvSpPr/>
          <p:nvPr/>
        </p:nvSpPr>
        <p:spPr>
          <a:xfrm>
            <a:off x="1863684" y="3051713"/>
            <a:ext cx="4684484" cy="1754326"/>
          </a:xfrm>
          <a:prstGeom prst="rect">
            <a:avLst/>
          </a:prstGeom>
        </p:spPr>
        <p:txBody>
          <a:bodyPr wrap="square">
            <a:spAutoFit/>
          </a:bodyPr>
          <a:lstStyle/>
          <a:p>
            <a:pPr>
              <a:buClr>
                <a:srgbClr val="000000"/>
              </a:buClr>
              <a:buSzPts val="1100"/>
            </a:pPr>
            <a:r>
              <a:rPr lang="uz-Cyrl-UZ" dirty="0">
                <a:latin typeface="Arial" pitchFamily="34" charset="0"/>
                <a:ea typeface="Roboto" panose="020B0604020202020204" charset="0"/>
                <a:cs typeface="Arial" pitchFamily="34" charset="0"/>
              </a:rPr>
              <a:t>Биноларга, иншоотларга ва бошқа жойларга илгари жойлаштирилган сайловолди ташвиқоти материалларини сайлов куни ва овоз беришдан бир кун қолганида олиб қўйилиши мажбурий ҳисобланмайди</a:t>
            </a:r>
            <a:endParaRPr lang="ru-RU" kern="0" dirty="0">
              <a:latin typeface="Arial" pitchFamily="34" charset="0"/>
              <a:ea typeface="Roboto" panose="020B0604020202020204" charset="0"/>
              <a:cs typeface="Arial" pitchFamily="34" charset="0"/>
              <a:sym typeface="Arial"/>
            </a:endParaRPr>
          </a:p>
        </p:txBody>
      </p:sp>
      <p:sp>
        <p:nvSpPr>
          <p:cNvPr id="183" name="Google Shape;1327;p42"/>
          <p:cNvSpPr/>
          <p:nvPr/>
        </p:nvSpPr>
        <p:spPr>
          <a:xfrm>
            <a:off x="7287430" y="2963687"/>
            <a:ext cx="4478516" cy="1919036"/>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84" name="Google Shape;1328;p42"/>
          <p:cNvSpPr/>
          <p:nvPr/>
        </p:nvSpPr>
        <p:spPr>
          <a:xfrm>
            <a:off x="7575816" y="3042690"/>
            <a:ext cx="465943" cy="588546"/>
          </a:xfrm>
          <a:custGeom>
            <a:avLst/>
            <a:gdLst/>
            <a:ahLst/>
            <a:cxnLst/>
            <a:rect l="l" t="t" r="r" b="b"/>
            <a:pathLst>
              <a:path w="21968" h="34851" extrusionOk="0">
                <a:moveTo>
                  <a:pt x="1" y="1"/>
                </a:moveTo>
                <a:lnTo>
                  <a:pt x="1" y="34850"/>
                </a:lnTo>
                <a:lnTo>
                  <a:pt x="11907" y="34850"/>
                </a:lnTo>
                <a:lnTo>
                  <a:pt x="21968" y="17432"/>
                </a:lnTo>
                <a:lnTo>
                  <a:pt x="11907" y="1"/>
                </a:lnTo>
                <a:close/>
              </a:path>
            </a:pathLst>
          </a:custGeom>
          <a:solidFill>
            <a:srgbClr val="4685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85" name="Google Shape;1329;p42"/>
          <p:cNvSpPr/>
          <p:nvPr/>
        </p:nvSpPr>
        <p:spPr>
          <a:xfrm>
            <a:off x="6641239" y="2865363"/>
            <a:ext cx="1028582" cy="943218"/>
          </a:xfrm>
          <a:custGeom>
            <a:avLst/>
            <a:gdLst/>
            <a:ahLst/>
            <a:cxnLst/>
            <a:rect l="l" t="t"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close/>
              </a:path>
            </a:pathLst>
          </a:custGeom>
          <a:solidFill>
            <a:srgbClr val="5EB2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86" name="Google Shape;1330;p42"/>
          <p:cNvSpPr/>
          <p:nvPr/>
        </p:nvSpPr>
        <p:spPr>
          <a:xfrm>
            <a:off x="6782894" y="2963677"/>
            <a:ext cx="1082880" cy="746579"/>
          </a:xfrm>
          <a:custGeom>
            <a:avLst/>
            <a:gdLst/>
            <a:ahLst/>
            <a:cxnLst/>
            <a:rect l="l" t="t" r="r" b="b"/>
            <a:pathLst>
              <a:path w="51055" h="44209" extrusionOk="0">
                <a:moveTo>
                  <a:pt x="12764" y="1"/>
                </a:moveTo>
                <a:lnTo>
                  <a:pt x="1" y="22111"/>
                </a:lnTo>
                <a:lnTo>
                  <a:pt x="12764" y="44208"/>
                </a:lnTo>
                <a:lnTo>
                  <a:pt x="38291" y="44208"/>
                </a:lnTo>
                <a:lnTo>
                  <a:pt x="51055" y="22111"/>
                </a:lnTo>
                <a:lnTo>
                  <a:pt x="38291" y="1"/>
                </a:lnTo>
                <a:close/>
              </a:path>
            </a:pathLst>
          </a:custGeom>
          <a:solidFill>
            <a:srgbClr val="EEEEEE"/>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5EB2FC"/>
              </a:solidFill>
              <a:effectLst/>
              <a:uLnTx/>
              <a:uFillTx/>
              <a:cs typeface="Arial"/>
              <a:sym typeface="Arial"/>
            </a:endParaRPr>
          </a:p>
        </p:txBody>
      </p:sp>
      <p:sp>
        <p:nvSpPr>
          <p:cNvPr id="187" name="Прямоугольник 186"/>
          <p:cNvSpPr/>
          <p:nvPr/>
        </p:nvSpPr>
        <p:spPr>
          <a:xfrm>
            <a:off x="8181490" y="3051713"/>
            <a:ext cx="3447424" cy="1477328"/>
          </a:xfrm>
          <a:prstGeom prst="rect">
            <a:avLst/>
          </a:prstGeom>
        </p:spPr>
        <p:txBody>
          <a:bodyPr wrap="square">
            <a:spAutoFit/>
          </a:bodyPr>
          <a:lstStyle/>
          <a:p>
            <a:r>
              <a:rPr lang="ru-RU" dirty="0" err="1">
                <a:latin typeface="Arial" pitchFamily="34" charset="0"/>
                <a:ea typeface="Roboto" panose="020B0604020202020204" charset="0"/>
                <a:cs typeface="Arial" pitchFamily="34" charset="0"/>
              </a:rPr>
              <a:t>Сайловолди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ташвиқоти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материаллари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хоналарга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биноларга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иншоотларга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ва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бошқа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объектларга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осиб</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қўйилиши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мумкин</a:t>
            </a:r>
            <a:endParaRPr lang="ru-RU" dirty="0">
              <a:latin typeface="Arial" pitchFamily="34" charset="0"/>
              <a:ea typeface="Roboto" panose="020B0604020202020204" charset="0"/>
              <a:cs typeface="Arial" pitchFamily="34" charset="0"/>
            </a:endParaRPr>
          </a:p>
        </p:txBody>
      </p:sp>
      <p:sp>
        <p:nvSpPr>
          <p:cNvPr id="205" name="Google Shape;1327;p42"/>
          <p:cNvSpPr/>
          <p:nvPr/>
        </p:nvSpPr>
        <p:spPr>
          <a:xfrm>
            <a:off x="3080487" y="5116330"/>
            <a:ext cx="6606192" cy="1383395"/>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6" name="Google Shape;1328;p42"/>
          <p:cNvSpPr/>
          <p:nvPr/>
        </p:nvSpPr>
        <p:spPr>
          <a:xfrm>
            <a:off x="3368873" y="5195332"/>
            <a:ext cx="465943" cy="588546"/>
          </a:xfrm>
          <a:custGeom>
            <a:avLst/>
            <a:gdLst/>
            <a:ahLst/>
            <a:cxnLst/>
            <a:rect l="l" t="t" r="r" b="b"/>
            <a:pathLst>
              <a:path w="21968" h="34851" extrusionOk="0">
                <a:moveTo>
                  <a:pt x="1" y="1"/>
                </a:moveTo>
                <a:lnTo>
                  <a:pt x="1" y="34850"/>
                </a:lnTo>
                <a:lnTo>
                  <a:pt x="11907" y="34850"/>
                </a:lnTo>
                <a:lnTo>
                  <a:pt x="21968" y="17432"/>
                </a:lnTo>
                <a:lnTo>
                  <a:pt x="11907" y="1"/>
                </a:lnTo>
                <a:close/>
              </a:path>
            </a:pathLst>
          </a:custGeom>
          <a:solidFill>
            <a:srgbClr val="4685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7" name="Google Shape;1329;p42"/>
          <p:cNvSpPr/>
          <p:nvPr/>
        </p:nvSpPr>
        <p:spPr>
          <a:xfrm>
            <a:off x="2434296" y="5018005"/>
            <a:ext cx="1028582" cy="943218"/>
          </a:xfrm>
          <a:custGeom>
            <a:avLst/>
            <a:gdLst/>
            <a:ahLst/>
            <a:cxnLst/>
            <a:rect l="l" t="t" r="r" b="b"/>
            <a:pathLst>
              <a:path w="48495" h="55853" extrusionOk="0">
                <a:moveTo>
                  <a:pt x="16300" y="0"/>
                </a:moveTo>
                <a:cubicBezTo>
                  <a:pt x="16169" y="0"/>
                  <a:pt x="16050" y="72"/>
                  <a:pt x="15979" y="191"/>
                </a:cubicBezTo>
                <a:lnTo>
                  <a:pt x="72" y="27742"/>
                </a:lnTo>
                <a:cubicBezTo>
                  <a:pt x="1" y="27849"/>
                  <a:pt x="1" y="28004"/>
                  <a:pt x="72" y="28123"/>
                </a:cubicBezTo>
                <a:lnTo>
                  <a:pt x="15979" y="55662"/>
                </a:lnTo>
                <a:cubicBezTo>
                  <a:pt x="16050" y="55781"/>
                  <a:pt x="16169" y="55853"/>
                  <a:pt x="16300" y="55853"/>
                </a:cubicBezTo>
                <a:lnTo>
                  <a:pt x="48114" y="55853"/>
                </a:lnTo>
                <a:cubicBezTo>
                  <a:pt x="48316" y="55853"/>
                  <a:pt x="48495" y="55686"/>
                  <a:pt x="48495" y="55472"/>
                </a:cubicBezTo>
                <a:cubicBezTo>
                  <a:pt x="48495" y="55257"/>
                  <a:pt x="48316" y="55091"/>
                  <a:pt x="48114" y="55091"/>
                </a:cubicBezTo>
                <a:lnTo>
                  <a:pt x="16526" y="55091"/>
                </a:lnTo>
                <a:lnTo>
                  <a:pt x="846" y="27933"/>
                </a:lnTo>
                <a:lnTo>
                  <a:pt x="16526" y="762"/>
                </a:lnTo>
                <a:lnTo>
                  <a:pt x="48114" y="762"/>
                </a:lnTo>
                <a:cubicBezTo>
                  <a:pt x="48316" y="762"/>
                  <a:pt x="48495" y="596"/>
                  <a:pt x="48495" y="381"/>
                </a:cubicBezTo>
                <a:cubicBezTo>
                  <a:pt x="48495" y="179"/>
                  <a:pt x="48316" y="0"/>
                  <a:pt x="48114" y="0"/>
                </a:cubicBezTo>
                <a:close/>
              </a:path>
            </a:pathLst>
          </a:custGeom>
          <a:solidFill>
            <a:srgbClr val="5EB2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8" name="Google Shape;1330;p42"/>
          <p:cNvSpPr/>
          <p:nvPr/>
        </p:nvSpPr>
        <p:spPr>
          <a:xfrm>
            <a:off x="2575951" y="5116319"/>
            <a:ext cx="1082880" cy="746579"/>
          </a:xfrm>
          <a:custGeom>
            <a:avLst/>
            <a:gdLst/>
            <a:ahLst/>
            <a:cxnLst/>
            <a:rect l="l" t="t" r="r" b="b"/>
            <a:pathLst>
              <a:path w="51055" h="44209" extrusionOk="0">
                <a:moveTo>
                  <a:pt x="12764" y="1"/>
                </a:moveTo>
                <a:lnTo>
                  <a:pt x="1" y="22111"/>
                </a:lnTo>
                <a:lnTo>
                  <a:pt x="12764" y="44208"/>
                </a:lnTo>
                <a:lnTo>
                  <a:pt x="38291" y="44208"/>
                </a:lnTo>
                <a:lnTo>
                  <a:pt x="51055" y="22111"/>
                </a:lnTo>
                <a:lnTo>
                  <a:pt x="38291" y="1"/>
                </a:lnTo>
                <a:close/>
              </a:path>
            </a:pathLst>
          </a:custGeom>
          <a:solidFill>
            <a:srgbClr val="EEEEEE"/>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5EB2FC"/>
              </a:solidFill>
              <a:effectLst/>
              <a:uLnTx/>
              <a:uFillTx/>
              <a:cs typeface="Arial"/>
              <a:sym typeface="Arial"/>
            </a:endParaRPr>
          </a:p>
        </p:txBody>
      </p:sp>
      <p:sp>
        <p:nvSpPr>
          <p:cNvPr id="209" name="Прямоугольник 208"/>
          <p:cNvSpPr/>
          <p:nvPr/>
        </p:nvSpPr>
        <p:spPr>
          <a:xfrm>
            <a:off x="3974547" y="5204355"/>
            <a:ext cx="5650440" cy="1200329"/>
          </a:xfrm>
          <a:prstGeom prst="rect">
            <a:avLst/>
          </a:prstGeom>
        </p:spPr>
        <p:txBody>
          <a:bodyPr wrap="square">
            <a:spAutoFit/>
          </a:bodyPr>
          <a:lstStyle/>
          <a:p>
            <a:r>
              <a:rPr lang="ru-RU" b="1" dirty="0" err="1">
                <a:latin typeface="Arial" pitchFamily="34" charset="0"/>
                <a:ea typeface="Roboto" panose="020B0604020202020204" charset="0"/>
                <a:cs typeface="Arial" pitchFamily="34" charset="0"/>
              </a:rPr>
              <a:t>Ҳайкалларга</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ёдгорликларга</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шунингдек</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сайлов</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комиссияси</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жойлашган</a:t>
            </a:r>
            <a:r>
              <a:rPr lang="ru-RU" b="1" dirty="0">
                <a:latin typeface="Arial" pitchFamily="34" charset="0"/>
                <a:ea typeface="Roboto" panose="020B0604020202020204" charset="0"/>
                <a:cs typeface="Arial" pitchFamily="34" charset="0"/>
              </a:rPr>
              <a:t> </a:t>
            </a:r>
            <a:r>
              <a:rPr lang="ru-RU" b="1" dirty="0" err="1">
                <a:latin typeface="Arial" pitchFamily="34" charset="0"/>
                <a:ea typeface="Roboto" panose="020B0604020202020204" charset="0"/>
                <a:cs typeface="Arial" pitchFamily="34" charset="0"/>
              </a:rPr>
              <a:t>биноларга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овоз</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бериш</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хоналарига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босма</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сайловолди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ташвиқоти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материалларини</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жойлаштириш</a:t>
            </a:r>
            <a:r>
              <a:rPr lang="ru-RU" dirty="0">
                <a:latin typeface="Arial" pitchFamily="34" charset="0"/>
                <a:ea typeface="Roboto" panose="020B0604020202020204" charset="0"/>
                <a:cs typeface="Arial" pitchFamily="34" charset="0"/>
              </a:rPr>
              <a:t> </a:t>
            </a:r>
            <a:r>
              <a:rPr lang="ru-RU" dirty="0" err="1">
                <a:latin typeface="Arial" pitchFamily="34" charset="0"/>
                <a:ea typeface="Roboto" panose="020B0604020202020204" charset="0"/>
                <a:cs typeface="Arial" pitchFamily="34" charset="0"/>
              </a:rPr>
              <a:t>тақиқланади</a:t>
            </a:r>
            <a:endParaRPr lang="ru-RU" dirty="0">
              <a:latin typeface="Arial" pitchFamily="34" charset="0"/>
              <a:ea typeface="Roboto" panose="020B0604020202020204" charset="0"/>
              <a:cs typeface="Arial" pitchFamily="34" charset="0"/>
            </a:endParaRPr>
          </a:p>
        </p:txBody>
      </p:sp>
      <p:sp>
        <p:nvSpPr>
          <p:cNvPr id="218" name="Google Shape;13463;p62"/>
          <p:cNvSpPr/>
          <p:nvPr/>
        </p:nvSpPr>
        <p:spPr>
          <a:xfrm rot="10800000" flipV="1">
            <a:off x="7016310" y="1158438"/>
            <a:ext cx="616048" cy="487234"/>
          </a:xfrm>
          <a:custGeom>
            <a:avLst/>
            <a:gdLst/>
            <a:ahLst/>
            <a:cxnLst/>
            <a:rect l="l" t="t" r="r" b="b"/>
            <a:pathLst>
              <a:path w="12550" h="10728" extrusionOk="0">
                <a:moveTo>
                  <a:pt x="6298" y="369"/>
                </a:moveTo>
                <a:cubicBezTo>
                  <a:pt x="6306" y="369"/>
                  <a:pt x="6315" y="369"/>
                  <a:pt x="6323" y="370"/>
                </a:cubicBezTo>
                <a:cubicBezTo>
                  <a:pt x="6442" y="393"/>
                  <a:pt x="6525" y="477"/>
                  <a:pt x="6525" y="596"/>
                </a:cubicBezTo>
                <a:cubicBezTo>
                  <a:pt x="6525" y="727"/>
                  <a:pt x="6430" y="834"/>
                  <a:pt x="6287" y="834"/>
                </a:cubicBezTo>
                <a:cubicBezTo>
                  <a:pt x="6156" y="834"/>
                  <a:pt x="6049" y="727"/>
                  <a:pt x="6049" y="596"/>
                </a:cubicBezTo>
                <a:cubicBezTo>
                  <a:pt x="6049" y="482"/>
                  <a:pt x="6136" y="369"/>
                  <a:pt x="6298" y="369"/>
                </a:cubicBezTo>
                <a:close/>
                <a:moveTo>
                  <a:pt x="6871" y="727"/>
                </a:moveTo>
                <a:lnTo>
                  <a:pt x="8668" y="2513"/>
                </a:lnTo>
                <a:lnTo>
                  <a:pt x="3906" y="2513"/>
                </a:lnTo>
                <a:lnTo>
                  <a:pt x="5716" y="727"/>
                </a:lnTo>
                <a:cubicBezTo>
                  <a:pt x="5775" y="1001"/>
                  <a:pt x="6013" y="1191"/>
                  <a:pt x="6287" y="1191"/>
                </a:cubicBezTo>
                <a:cubicBezTo>
                  <a:pt x="6573" y="1191"/>
                  <a:pt x="6811" y="1001"/>
                  <a:pt x="6871" y="727"/>
                </a:cubicBezTo>
                <a:close/>
                <a:moveTo>
                  <a:pt x="3573" y="8787"/>
                </a:moveTo>
                <a:cubicBezTo>
                  <a:pt x="5216" y="8787"/>
                  <a:pt x="5097" y="8787"/>
                  <a:pt x="5156" y="8799"/>
                </a:cubicBezTo>
                <a:cubicBezTo>
                  <a:pt x="5275" y="8823"/>
                  <a:pt x="5370" y="8942"/>
                  <a:pt x="5370" y="9061"/>
                </a:cubicBezTo>
                <a:lnTo>
                  <a:pt x="5370" y="9513"/>
                </a:lnTo>
                <a:lnTo>
                  <a:pt x="3287" y="9513"/>
                </a:lnTo>
                <a:cubicBezTo>
                  <a:pt x="3275" y="9049"/>
                  <a:pt x="3275" y="9049"/>
                  <a:pt x="3287" y="9002"/>
                </a:cubicBezTo>
                <a:cubicBezTo>
                  <a:pt x="3334" y="8859"/>
                  <a:pt x="3430" y="8787"/>
                  <a:pt x="3573" y="8787"/>
                </a:cubicBezTo>
                <a:close/>
                <a:moveTo>
                  <a:pt x="10651" y="2885"/>
                </a:moveTo>
                <a:cubicBezTo>
                  <a:pt x="11916" y="2885"/>
                  <a:pt x="11740" y="2894"/>
                  <a:pt x="11740" y="2929"/>
                </a:cubicBezTo>
                <a:cubicBezTo>
                  <a:pt x="11729" y="9255"/>
                  <a:pt x="11779" y="9516"/>
                  <a:pt x="11713" y="9516"/>
                </a:cubicBezTo>
                <a:cubicBezTo>
                  <a:pt x="11707" y="9516"/>
                  <a:pt x="11700" y="9513"/>
                  <a:pt x="11693" y="9513"/>
                </a:cubicBezTo>
                <a:lnTo>
                  <a:pt x="5739" y="9513"/>
                </a:lnTo>
                <a:lnTo>
                  <a:pt x="5739" y="9144"/>
                </a:lnTo>
                <a:lnTo>
                  <a:pt x="11193" y="9144"/>
                </a:lnTo>
                <a:cubicBezTo>
                  <a:pt x="11288" y="9144"/>
                  <a:pt x="11371" y="9049"/>
                  <a:pt x="11371" y="8966"/>
                </a:cubicBezTo>
                <a:lnTo>
                  <a:pt x="11371" y="3441"/>
                </a:lnTo>
                <a:cubicBezTo>
                  <a:pt x="11371" y="3334"/>
                  <a:pt x="11276" y="3263"/>
                  <a:pt x="11193" y="3263"/>
                </a:cubicBezTo>
                <a:lnTo>
                  <a:pt x="3346" y="3263"/>
                </a:lnTo>
                <a:cubicBezTo>
                  <a:pt x="3239" y="3263"/>
                  <a:pt x="3168" y="3346"/>
                  <a:pt x="3168" y="3441"/>
                </a:cubicBezTo>
                <a:cubicBezTo>
                  <a:pt x="3168" y="3537"/>
                  <a:pt x="3251" y="3620"/>
                  <a:pt x="3346" y="3620"/>
                </a:cubicBezTo>
                <a:lnTo>
                  <a:pt x="10990" y="3620"/>
                </a:lnTo>
                <a:lnTo>
                  <a:pt x="10990" y="8775"/>
                </a:lnTo>
                <a:lnTo>
                  <a:pt x="5656" y="8775"/>
                </a:lnTo>
                <a:cubicBezTo>
                  <a:pt x="5561" y="8585"/>
                  <a:pt x="5370" y="8454"/>
                  <a:pt x="5156" y="8430"/>
                </a:cubicBezTo>
                <a:cubicBezTo>
                  <a:pt x="5128" y="8422"/>
                  <a:pt x="4938" y="8419"/>
                  <a:pt x="4696" y="8419"/>
                </a:cubicBezTo>
                <a:cubicBezTo>
                  <a:pt x="4212" y="8419"/>
                  <a:pt x="3521" y="8430"/>
                  <a:pt x="3513" y="8430"/>
                </a:cubicBezTo>
                <a:cubicBezTo>
                  <a:pt x="3287" y="8442"/>
                  <a:pt x="3072" y="8573"/>
                  <a:pt x="2977" y="8775"/>
                </a:cubicBezTo>
                <a:lnTo>
                  <a:pt x="1608" y="8775"/>
                </a:lnTo>
                <a:lnTo>
                  <a:pt x="1608" y="3620"/>
                </a:lnTo>
                <a:lnTo>
                  <a:pt x="2656" y="3620"/>
                </a:lnTo>
                <a:cubicBezTo>
                  <a:pt x="2763" y="3620"/>
                  <a:pt x="2834" y="3525"/>
                  <a:pt x="2834" y="3441"/>
                </a:cubicBezTo>
                <a:cubicBezTo>
                  <a:pt x="2834" y="3334"/>
                  <a:pt x="2751" y="3263"/>
                  <a:pt x="2656" y="3263"/>
                </a:cubicBezTo>
                <a:lnTo>
                  <a:pt x="1429" y="3263"/>
                </a:lnTo>
                <a:cubicBezTo>
                  <a:pt x="1322" y="3263"/>
                  <a:pt x="1251" y="3346"/>
                  <a:pt x="1251" y="3441"/>
                </a:cubicBezTo>
                <a:lnTo>
                  <a:pt x="1251" y="8966"/>
                </a:lnTo>
                <a:cubicBezTo>
                  <a:pt x="1251" y="9061"/>
                  <a:pt x="1334" y="9144"/>
                  <a:pt x="1429" y="9144"/>
                </a:cubicBezTo>
                <a:lnTo>
                  <a:pt x="2918" y="9144"/>
                </a:lnTo>
                <a:lnTo>
                  <a:pt x="2918" y="9513"/>
                </a:lnTo>
                <a:lnTo>
                  <a:pt x="917" y="9513"/>
                </a:lnTo>
                <a:cubicBezTo>
                  <a:pt x="894" y="9513"/>
                  <a:pt x="870" y="9490"/>
                  <a:pt x="870" y="9466"/>
                </a:cubicBezTo>
                <a:cubicBezTo>
                  <a:pt x="892" y="3144"/>
                  <a:pt x="843" y="2892"/>
                  <a:pt x="900" y="2892"/>
                </a:cubicBezTo>
                <a:cubicBezTo>
                  <a:pt x="905" y="2892"/>
                  <a:pt x="911" y="2894"/>
                  <a:pt x="917" y="2894"/>
                </a:cubicBezTo>
                <a:cubicBezTo>
                  <a:pt x="6680" y="2894"/>
                  <a:pt x="9386" y="2885"/>
                  <a:pt x="10651" y="2885"/>
                </a:cubicBezTo>
                <a:close/>
                <a:moveTo>
                  <a:pt x="6277" y="0"/>
                </a:moveTo>
                <a:cubicBezTo>
                  <a:pt x="6049" y="0"/>
                  <a:pt x="5823" y="84"/>
                  <a:pt x="5656" y="250"/>
                </a:cubicBezTo>
                <a:lnTo>
                  <a:pt x="3370" y="2513"/>
                </a:lnTo>
                <a:lnTo>
                  <a:pt x="894" y="2513"/>
                </a:lnTo>
                <a:cubicBezTo>
                  <a:pt x="667" y="2513"/>
                  <a:pt x="477" y="2691"/>
                  <a:pt x="477" y="2929"/>
                </a:cubicBezTo>
                <a:lnTo>
                  <a:pt x="477" y="9513"/>
                </a:lnTo>
                <a:lnTo>
                  <a:pt x="417" y="9513"/>
                </a:lnTo>
                <a:cubicBezTo>
                  <a:pt x="191" y="9513"/>
                  <a:pt x="1" y="9692"/>
                  <a:pt x="1" y="9930"/>
                </a:cubicBezTo>
                <a:lnTo>
                  <a:pt x="1" y="10311"/>
                </a:lnTo>
                <a:cubicBezTo>
                  <a:pt x="1" y="10537"/>
                  <a:pt x="179" y="10728"/>
                  <a:pt x="417" y="10728"/>
                </a:cubicBezTo>
                <a:lnTo>
                  <a:pt x="7811" y="10728"/>
                </a:lnTo>
                <a:cubicBezTo>
                  <a:pt x="7918" y="10728"/>
                  <a:pt x="7990" y="10645"/>
                  <a:pt x="7990" y="10549"/>
                </a:cubicBezTo>
                <a:cubicBezTo>
                  <a:pt x="7990" y="10454"/>
                  <a:pt x="7895" y="10371"/>
                  <a:pt x="7811" y="10371"/>
                </a:cubicBezTo>
                <a:cubicBezTo>
                  <a:pt x="7049" y="10370"/>
                  <a:pt x="6364" y="10369"/>
                  <a:pt x="5749" y="10369"/>
                </a:cubicBezTo>
                <a:cubicBezTo>
                  <a:pt x="2782" y="10369"/>
                  <a:pt x="1447" y="10380"/>
                  <a:pt x="848" y="10380"/>
                </a:cubicBezTo>
                <a:cubicBezTo>
                  <a:pt x="301" y="10380"/>
                  <a:pt x="370" y="10371"/>
                  <a:pt x="370" y="10335"/>
                </a:cubicBezTo>
                <a:lnTo>
                  <a:pt x="370" y="9942"/>
                </a:lnTo>
                <a:cubicBezTo>
                  <a:pt x="370" y="9904"/>
                  <a:pt x="221" y="9896"/>
                  <a:pt x="1247" y="9896"/>
                </a:cubicBezTo>
                <a:cubicBezTo>
                  <a:pt x="2032" y="9896"/>
                  <a:pt x="3502" y="9901"/>
                  <a:pt x="6250" y="9901"/>
                </a:cubicBezTo>
                <a:cubicBezTo>
                  <a:pt x="7776" y="9901"/>
                  <a:pt x="9695" y="9899"/>
                  <a:pt x="12109" y="9894"/>
                </a:cubicBezTo>
                <a:cubicBezTo>
                  <a:pt x="12145" y="9894"/>
                  <a:pt x="12157" y="9918"/>
                  <a:pt x="12157" y="9942"/>
                </a:cubicBezTo>
                <a:lnTo>
                  <a:pt x="12157" y="10335"/>
                </a:lnTo>
                <a:cubicBezTo>
                  <a:pt x="12157" y="10359"/>
                  <a:pt x="12145" y="10371"/>
                  <a:pt x="12109" y="10371"/>
                </a:cubicBezTo>
                <a:lnTo>
                  <a:pt x="8478" y="10371"/>
                </a:lnTo>
                <a:cubicBezTo>
                  <a:pt x="8371" y="10371"/>
                  <a:pt x="8299" y="10466"/>
                  <a:pt x="8299" y="10549"/>
                </a:cubicBezTo>
                <a:cubicBezTo>
                  <a:pt x="8299" y="10656"/>
                  <a:pt x="8395" y="10728"/>
                  <a:pt x="8478" y="10728"/>
                </a:cubicBezTo>
                <a:lnTo>
                  <a:pt x="12145" y="10728"/>
                </a:lnTo>
                <a:cubicBezTo>
                  <a:pt x="12359" y="10728"/>
                  <a:pt x="12550" y="10549"/>
                  <a:pt x="12550" y="10311"/>
                </a:cubicBezTo>
                <a:lnTo>
                  <a:pt x="12550" y="9930"/>
                </a:lnTo>
                <a:cubicBezTo>
                  <a:pt x="12550" y="9704"/>
                  <a:pt x="12383" y="9513"/>
                  <a:pt x="12145" y="9513"/>
                </a:cubicBezTo>
                <a:lnTo>
                  <a:pt x="12086" y="9513"/>
                </a:lnTo>
                <a:lnTo>
                  <a:pt x="12086" y="2929"/>
                </a:lnTo>
                <a:cubicBezTo>
                  <a:pt x="12086" y="2715"/>
                  <a:pt x="11907" y="2513"/>
                  <a:pt x="11669" y="2513"/>
                </a:cubicBezTo>
                <a:lnTo>
                  <a:pt x="9180" y="2513"/>
                </a:lnTo>
                <a:lnTo>
                  <a:pt x="6906" y="250"/>
                </a:lnTo>
                <a:cubicBezTo>
                  <a:pt x="6734" y="84"/>
                  <a:pt x="6504" y="0"/>
                  <a:pt x="6277" y="0"/>
                </a:cubicBezTo>
                <a:close/>
              </a:path>
            </a:pathLst>
          </a:custGeom>
          <a:solidFill>
            <a:srgbClr val="0070C0"/>
          </a:solidFill>
          <a:ln>
            <a:noFill/>
          </a:ln>
        </p:spPr>
        <p:txBody>
          <a:bodyPr spcFirstLastPara="1" wrap="square" lIns="91425" tIns="91425" rIns="91425" bIns="91425" anchor="ctr" anchorCtr="0">
            <a:noAutofit/>
          </a:bodyPr>
          <a:lstStyle/>
          <a:p>
            <a:endParaRPr sz="1800" dirty="0"/>
          </a:p>
        </p:txBody>
      </p:sp>
      <p:grpSp>
        <p:nvGrpSpPr>
          <p:cNvPr id="219" name="Google Shape;13879;p63"/>
          <p:cNvGrpSpPr/>
          <p:nvPr/>
        </p:nvGrpSpPr>
        <p:grpSpPr>
          <a:xfrm>
            <a:off x="739376" y="3053835"/>
            <a:ext cx="534303" cy="526817"/>
            <a:chOff x="5352728" y="1990239"/>
            <a:chExt cx="327091" cy="322508"/>
          </a:xfrm>
          <a:solidFill>
            <a:schemeClr val="accent1">
              <a:lumMod val="75000"/>
            </a:schemeClr>
          </a:solidFill>
        </p:grpSpPr>
        <p:sp>
          <p:nvSpPr>
            <p:cNvPr id="220" name="Google Shape;13880;p63"/>
            <p:cNvSpPr/>
            <p:nvPr/>
          </p:nvSpPr>
          <p:spPr>
            <a:xfrm>
              <a:off x="5575935" y="2093297"/>
              <a:ext cx="103885" cy="217923"/>
            </a:xfrm>
            <a:custGeom>
              <a:avLst/>
              <a:gdLst/>
              <a:ahLst/>
              <a:cxnLst/>
              <a:rect l="l" t="t" r="r" b="b"/>
              <a:pathLst>
                <a:path w="3264" h="6847" extrusionOk="0">
                  <a:moveTo>
                    <a:pt x="1084" y="322"/>
                  </a:moveTo>
                  <a:cubicBezTo>
                    <a:pt x="1144" y="322"/>
                    <a:pt x="1203" y="358"/>
                    <a:pt x="1203" y="441"/>
                  </a:cubicBezTo>
                  <a:lnTo>
                    <a:pt x="1203" y="513"/>
                  </a:lnTo>
                  <a:lnTo>
                    <a:pt x="1203" y="1061"/>
                  </a:lnTo>
                  <a:cubicBezTo>
                    <a:pt x="1203" y="1156"/>
                    <a:pt x="1275" y="1227"/>
                    <a:pt x="1370" y="1227"/>
                  </a:cubicBezTo>
                  <a:cubicBezTo>
                    <a:pt x="1453" y="1227"/>
                    <a:pt x="1537" y="1156"/>
                    <a:pt x="1537" y="1061"/>
                  </a:cubicBezTo>
                  <a:lnTo>
                    <a:pt x="1537" y="537"/>
                  </a:lnTo>
                  <a:cubicBezTo>
                    <a:pt x="1549" y="513"/>
                    <a:pt x="1596" y="477"/>
                    <a:pt x="1632" y="477"/>
                  </a:cubicBezTo>
                  <a:lnTo>
                    <a:pt x="1656" y="477"/>
                  </a:lnTo>
                  <a:cubicBezTo>
                    <a:pt x="1715" y="477"/>
                    <a:pt x="1775" y="525"/>
                    <a:pt x="1775" y="596"/>
                  </a:cubicBezTo>
                  <a:lnTo>
                    <a:pt x="1775" y="632"/>
                  </a:lnTo>
                  <a:lnTo>
                    <a:pt x="1775" y="1061"/>
                  </a:lnTo>
                  <a:cubicBezTo>
                    <a:pt x="1775" y="1156"/>
                    <a:pt x="1846" y="1227"/>
                    <a:pt x="1930" y="1227"/>
                  </a:cubicBezTo>
                  <a:cubicBezTo>
                    <a:pt x="2025" y="1227"/>
                    <a:pt x="2096" y="1156"/>
                    <a:pt x="2096" y="1061"/>
                  </a:cubicBezTo>
                  <a:lnTo>
                    <a:pt x="2096" y="656"/>
                  </a:lnTo>
                  <a:cubicBezTo>
                    <a:pt x="2108" y="620"/>
                    <a:pt x="2156" y="596"/>
                    <a:pt x="2203" y="596"/>
                  </a:cubicBezTo>
                  <a:lnTo>
                    <a:pt x="2215" y="596"/>
                  </a:lnTo>
                  <a:cubicBezTo>
                    <a:pt x="2275" y="596"/>
                    <a:pt x="2334" y="644"/>
                    <a:pt x="2334" y="715"/>
                  </a:cubicBezTo>
                  <a:lnTo>
                    <a:pt x="2334" y="822"/>
                  </a:lnTo>
                  <a:lnTo>
                    <a:pt x="2334" y="1156"/>
                  </a:lnTo>
                  <a:cubicBezTo>
                    <a:pt x="2334" y="1239"/>
                    <a:pt x="2406" y="1311"/>
                    <a:pt x="2501" y="1311"/>
                  </a:cubicBezTo>
                  <a:cubicBezTo>
                    <a:pt x="2584" y="1311"/>
                    <a:pt x="2668" y="1239"/>
                    <a:pt x="2668" y="1156"/>
                  </a:cubicBezTo>
                  <a:lnTo>
                    <a:pt x="2668" y="822"/>
                  </a:lnTo>
                  <a:cubicBezTo>
                    <a:pt x="2668" y="763"/>
                    <a:pt x="2703" y="703"/>
                    <a:pt x="2787" y="703"/>
                  </a:cubicBezTo>
                  <a:lnTo>
                    <a:pt x="2799" y="703"/>
                  </a:lnTo>
                  <a:cubicBezTo>
                    <a:pt x="2858" y="703"/>
                    <a:pt x="2918" y="751"/>
                    <a:pt x="2918" y="822"/>
                  </a:cubicBezTo>
                  <a:lnTo>
                    <a:pt x="2918" y="1584"/>
                  </a:lnTo>
                  <a:lnTo>
                    <a:pt x="2918" y="1596"/>
                  </a:lnTo>
                  <a:cubicBezTo>
                    <a:pt x="2930" y="1787"/>
                    <a:pt x="2918" y="2346"/>
                    <a:pt x="2632" y="2596"/>
                  </a:cubicBezTo>
                  <a:cubicBezTo>
                    <a:pt x="2608" y="2620"/>
                    <a:pt x="2572" y="2668"/>
                    <a:pt x="2572" y="2715"/>
                  </a:cubicBezTo>
                  <a:lnTo>
                    <a:pt x="2572" y="3216"/>
                  </a:lnTo>
                  <a:lnTo>
                    <a:pt x="1025" y="3216"/>
                  </a:lnTo>
                  <a:lnTo>
                    <a:pt x="1025" y="2858"/>
                  </a:lnTo>
                  <a:cubicBezTo>
                    <a:pt x="1025" y="2823"/>
                    <a:pt x="1001" y="2763"/>
                    <a:pt x="965" y="2727"/>
                  </a:cubicBezTo>
                  <a:cubicBezTo>
                    <a:pt x="929" y="2727"/>
                    <a:pt x="394" y="2311"/>
                    <a:pt x="358" y="1870"/>
                  </a:cubicBezTo>
                  <a:cubicBezTo>
                    <a:pt x="346" y="1608"/>
                    <a:pt x="334" y="1287"/>
                    <a:pt x="417" y="1215"/>
                  </a:cubicBezTo>
                  <a:cubicBezTo>
                    <a:pt x="453" y="1189"/>
                    <a:pt x="496" y="1175"/>
                    <a:pt x="560" y="1175"/>
                  </a:cubicBezTo>
                  <a:cubicBezTo>
                    <a:pt x="581" y="1175"/>
                    <a:pt x="605" y="1177"/>
                    <a:pt x="632" y="1180"/>
                  </a:cubicBezTo>
                  <a:lnTo>
                    <a:pt x="632" y="1406"/>
                  </a:lnTo>
                  <a:cubicBezTo>
                    <a:pt x="632" y="1489"/>
                    <a:pt x="703" y="1572"/>
                    <a:pt x="787" y="1572"/>
                  </a:cubicBezTo>
                  <a:cubicBezTo>
                    <a:pt x="882" y="1572"/>
                    <a:pt x="953" y="1489"/>
                    <a:pt x="953" y="1406"/>
                  </a:cubicBezTo>
                  <a:lnTo>
                    <a:pt x="953" y="441"/>
                  </a:lnTo>
                  <a:cubicBezTo>
                    <a:pt x="953" y="382"/>
                    <a:pt x="1001" y="322"/>
                    <a:pt x="1072" y="322"/>
                  </a:cubicBezTo>
                  <a:close/>
                  <a:moveTo>
                    <a:pt x="2799" y="3537"/>
                  </a:moveTo>
                  <a:lnTo>
                    <a:pt x="2799" y="4037"/>
                  </a:lnTo>
                  <a:lnTo>
                    <a:pt x="751" y="4037"/>
                  </a:lnTo>
                  <a:lnTo>
                    <a:pt x="751" y="3537"/>
                  </a:lnTo>
                  <a:close/>
                  <a:moveTo>
                    <a:pt x="2799" y="4370"/>
                  </a:moveTo>
                  <a:lnTo>
                    <a:pt x="2799" y="6525"/>
                  </a:lnTo>
                  <a:lnTo>
                    <a:pt x="751" y="6525"/>
                  </a:lnTo>
                  <a:lnTo>
                    <a:pt x="751" y="4370"/>
                  </a:lnTo>
                  <a:close/>
                  <a:moveTo>
                    <a:pt x="1072" y="1"/>
                  </a:moveTo>
                  <a:cubicBezTo>
                    <a:pt x="834" y="1"/>
                    <a:pt x="644" y="203"/>
                    <a:pt x="644" y="429"/>
                  </a:cubicBezTo>
                  <a:lnTo>
                    <a:pt x="644" y="846"/>
                  </a:lnTo>
                  <a:cubicBezTo>
                    <a:pt x="621" y="845"/>
                    <a:pt x="600" y="844"/>
                    <a:pt x="579" y="844"/>
                  </a:cubicBezTo>
                  <a:cubicBezTo>
                    <a:pt x="433" y="844"/>
                    <a:pt x="321" y="880"/>
                    <a:pt x="227" y="953"/>
                  </a:cubicBezTo>
                  <a:cubicBezTo>
                    <a:pt x="1" y="1144"/>
                    <a:pt x="13" y="1525"/>
                    <a:pt x="48" y="1882"/>
                  </a:cubicBezTo>
                  <a:cubicBezTo>
                    <a:pt x="72" y="2370"/>
                    <a:pt x="525" y="2787"/>
                    <a:pt x="679" y="2930"/>
                  </a:cubicBezTo>
                  <a:lnTo>
                    <a:pt x="679" y="3216"/>
                  </a:lnTo>
                  <a:lnTo>
                    <a:pt x="596" y="3216"/>
                  </a:lnTo>
                  <a:cubicBezTo>
                    <a:pt x="513" y="3216"/>
                    <a:pt x="429" y="3287"/>
                    <a:pt x="429" y="3382"/>
                  </a:cubicBezTo>
                  <a:lnTo>
                    <a:pt x="429" y="4216"/>
                  </a:lnTo>
                  <a:lnTo>
                    <a:pt x="429" y="6692"/>
                  </a:lnTo>
                  <a:cubicBezTo>
                    <a:pt x="429" y="6775"/>
                    <a:pt x="513" y="6847"/>
                    <a:pt x="596" y="6847"/>
                  </a:cubicBezTo>
                  <a:lnTo>
                    <a:pt x="2977" y="6847"/>
                  </a:lnTo>
                  <a:cubicBezTo>
                    <a:pt x="3061" y="6847"/>
                    <a:pt x="3144" y="6775"/>
                    <a:pt x="3144" y="6692"/>
                  </a:cubicBezTo>
                  <a:lnTo>
                    <a:pt x="3144" y="4204"/>
                  </a:lnTo>
                  <a:lnTo>
                    <a:pt x="3144" y="3370"/>
                  </a:lnTo>
                  <a:cubicBezTo>
                    <a:pt x="3120" y="3275"/>
                    <a:pt x="3049" y="3204"/>
                    <a:pt x="2965" y="3204"/>
                  </a:cubicBezTo>
                  <a:lnTo>
                    <a:pt x="2858" y="3204"/>
                  </a:lnTo>
                  <a:lnTo>
                    <a:pt x="2858" y="2763"/>
                  </a:lnTo>
                  <a:cubicBezTo>
                    <a:pt x="3263" y="2358"/>
                    <a:pt x="3215" y="1644"/>
                    <a:pt x="3204" y="1549"/>
                  </a:cubicBezTo>
                  <a:lnTo>
                    <a:pt x="3204" y="810"/>
                  </a:lnTo>
                  <a:cubicBezTo>
                    <a:pt x="3204" y="572"/>
                    <a:pt x="3013" y="382"/>
                    <a:pt x="2763" y="382"/>
                  </a:cubicBezTo>
                  <a:lnTo>
                    <a:pt x="2751" y="382"/>
                  </a:lnTo>
                  <a:cubicBezTo>
                    <a:pt x="2680" y="382"/>
                    <a:pt x="2608" y="394"/>
                    <a:pt x="2549" y="441"/>
                  </a:cubicBezTo>
                  <a:cubicBezTo>
                    <a:pt x="2465" y="334"/>
                    <a:pt x="2334" y="275"/>
                    <a:pt x="2203" y="275"/>
                  </a:cubicBezTo>
                  <a:lnTo>
                    <a:pt x="2191" y="275"/>
                  </a:lnTo>
                  <a:cubicBezTo>
                    <a:pt x="2120" y="275"/>
                    <a:pt x="2037" y="287"/>
                    <a:pt x="1977" y="322"/>
                  </a:cubicBezTo>
                  <a:cubicBezTo>
                    <a:pt x="1906" y="227"/>
                    <a:pt x="1787" y="168"/>
                    <a:pt x="1656" y="168"/>
                  </a:cubicBezTo>
                  <a:lnTo>
                    <a:pt x="1632" y="168"/>
                  </a:lnTo>
                  <a:cubicBezTo>
                    <a:pt x="1572" y="168"/>
                    <a:pt x="1525" y="179"/>
                    <a:pt x="1453" y="203"/>
                  </a:cubicBezTo>
                  <a:cubicBezTo>
                    <a:pt x="1382" y="84"/>
                    <a:pt x="1251" y="1"/>
                    <a:pt x="1084" y="1"/>
                  </a:cubicBezTo>
                  <a:close/>
                </a:path>
              </a:pathLst>
            </a:custGeom>
            <a:grpFill/>
            <a:ln>
              <a:noFill/>
            </a:ln>
          </p:spPr>
          <p:txBody>
            <a:bodyPr spcFirstLastPara="1" wrap="square" lIns="91425" tIns="91425" rIns="91425" bIns="91425" anchor="ctr" anchorCtr="0">
              <a:noAutofit/>
            </a:bodyPr>
            <a:lstStyle/>
            <a:p>
              <a:endParaRPr sz="1800" dirty="0"/>
            </a:p>
          </p:txBody>
        </p:sp>
        <p:sp>
          <p:nvSpPr>
            <p:cNvPr id="221" name="Google Shape;13881;p63"/>
            <p:cNvSpPr/>
            <p:nvPr/>
          </p:nvSpPr>
          <p:spPr>
            <a:xfrm>
              <a:off x="5426250" y="1990239"/>
              <a:ext cx="191029" cy="322508"/>
            </a:xfrm>
            <a:custGeom>
              <a:avLst/>
              <a:gdLst/>
              <a:ahLst/>
              <a:cxnLst/>
              <a:rect l="l" t="t" r="r" b="b"/>
              <a:pathLst>
                <a:path w="6002" h="10133" extrusionOk="0">
                  <a:moveTo>
                    <a:pt x="584" y="298"/>
                  </a:moveTo>
                  <a:lnTo>
                    <a:pt x="977" y="322"/>
                  </a:lnTo>
                  <a:lnTo>
                    <a:pt x="870" y="584"/>
                  </a:lnTo>
                  <a:lnTo>
                    <a:pt x="584" y="298"/>
                  </a:lnTo>
                  <a:close/>
                  <a:moveTo>
                    <a:pt x="1299" y="381"/>
                  </a:moveTo>
                  <a:lnTo>
                    <a:pt x="2322" y="810"/>
                  </a:lnTo>
                  <a:lnTo>
                    <a:pt x="2203" y="1239"/>
                  </a:lnTo>
                  <a:lnTo>
                    <a:pt x="1120" y="774"/>
                  </a:lnTo>
                  <a:lnTo>
                    <a:pt x="1299" y="381"/>
                  </a:lnTo>
                  <a:close/>
                  <a:moveTo>
                    <a:pt x="4739" y="1834"/>
                  </a:moveTo>
                  <a:lnTo>
                    <a:pt x="5097" y="1977"/>
                  </a:lnTo>
                  <a:lnTo>
                    <a:pt x="4918" y="2382"/>
                  </a:lnTo>
                  <a:lnTo>
                    <a:pt x="4620" y="2263"/>
                  </a:lnTo>
                  <a:cubicBezTo>
                    <a:pt x="4632" y="2251"/>
                    <a:pt x="4632" y="2227"/>
                    <a:pt x="4632" y="2227"/>
                  </a:cubicBezTo>
                  <a:lnTo>
                    <a:pt x="4739" y="1834"/>
                  </a:lnTo>
                  <a:close/>
                  <a:moveTo>
                    <a:pt x="5406" y="2108"/>
                  </a:moveTo>
                  <a:lnTo>
                    <a:pt x="5585" y="2191"/>
                  </a:lnTo>
                  <a:cubicBezTo>
                    <a:pt x="5609" y="2203"/>
                    <a:pt x="5632" y="2215"/>
                    <a:pt x="5644" y="2251"/>
                  </a:cubicBezTo>
                  <a:cubicBezTo>
                    <a:pt x="5656" y="2274"/>
                    <a:pt x="5656" y="2298"/>
                    <a:pt x="5644" y="2322"/>
                  </a:cubicBezTo>
                  <a:lnTo>
                    <a:pt x="5549" y="2524"/>
                  </a:lnTo>
                  <a:cubicBezTo>
                    <a:pt x="5537" y="2560"/>
                    <a:pt x="5525" y="2572"/>
                    <a:pt x="5490" y="2584"/>
                  </a:cubicBezTo>
                  <a:cubicBezTo>
                    <a:pt x="5478" y="2590"/>
                    <a:pt x="5463" y="2593"/>
                    <a:pt x="5449" y="2593"/>
                  </a:cubicBezTo>
                  <a:cubicBezTo>
                    <a:pt x="5436" y="2593"/>
                    <a:pt x="5424" y="2590"/>
                    <a:pt x="5418" y="2584"/>
                  </a:cubicBezTo>
                  <a:lnTo>
                    <a:pt x="5228" y="2513"/>
                  </a:lnTo>
                  <a:lnTo>
                    <a:pt x="5406" y="2108"/>
                  </a:lnTo>
                  <a:close/>
                  <a:moveTo>
                    <a:pt x="2906" y="405"/>
                  </a:moveTo>
                  <a:cubicBezTo>
                    <a:pt x="2930" y="405"/>
                    <a:pt x="2965" y="429"/>
                    <a:pt x="2977" y="441"/>
                  </a:cubicBezTo>
                  <a:cubicBezTo>
                    <a:pt x="2989" y="477"/>
                    <a:pt x="2989" y="500"/>
                    <a:pt x="2989" y="536"/>
                  </a:cubicBezTo>
                  <a:lnTo>
                    <a:pt x="2977" y="608"/>
                  </a:lnTo>
                  <a:lnTo>
                    <a:pt x="2787" y="1262"/>
                  </a:lnTo>
                  <a:cubicBezTo>
                    <a:pt x="2751" y="1358"/>
                    <a:pt x="2811" y="1441"/>
                    <a:pt x="2882" y="1453"/>
                  </a:cubicBezTo>
                  <a:lnTo>
                    <a:pt x="2930" y="1453"/>
                  </a:lnTo>
                  <a:cubicBezTo>
                    <a:pt x="3001" y="1453"/>
                    <a:pt x="3061" y="1417"/>
                    <a:pt x="3084" y="1334"/>
                  </a:cubicBezTo>
                  <a:lnTo>
                    <a:pt x="3263" y="703"/>
                  </a:lnTo>
                  <a:cubicBezTo>
                    <a:pt x="3287" y="667"/>
                    <a:pt x="3335" y="655"/>
                    <a:pt x="3382" y="655"/>
                  </a:cubicBezTo>
                  <a:lnTo>
                    <a:pt x="3394" y="655"/>
                  </a:lnTo>
                  <a:cubicBezTo>
                    <a:pt x="3418" y="655"/>
                    <a:pt x="3454" y="679"/>
                    <a:pt x="3465" y="703"/>
                  </a:cubicBezTo>
                  <a:cubicBezTo>
                    <a:pt x="3477" y="727"/>
                    <a:pt x="3477" y="762"/>
                    <a:pt x="3477" y="786"/>
                  </a:cubicBezTo>
                  <a:lnTo>
                    <a:pt x="3323" y="1358"/>
                  </a:lnTo>
                  <a:cubicBezTo>
                    <a:pt x="3287" y="1441"/>
                    <a:pt x="3346" y="1536"/>
                    <a:pt x="3418" y="1548"/>
                  </a:cubicBezTo>
                  <a:lnTo>
                    <a:pt x="3465" y="1548"/>
                  </a:lnTo>
                  <a:cubicBezTo>
                    <a:pt x="3537" y="1548"/>
                    <a:pt x="3596" y="1501"/>
                    <a:pt x="3620" y="1429"/>
                  </a:cubicBezTo>
                  <a:lnTo>
                    <a:pt x="3763" y="905"/>
                  </a:lnTo>
                  <a:cubicBezTo>
                    <a:pt x="3794" y="885"/>
                    <a:pt x="3825" y="855"/>
                    <a:pt x="3863" y="855"/>
                  </a:cubicBezTo>
                  <a:cubicBezTo>
                    <a:pt x="3869" y="855"/>
                    <a:pt x="3876" y="856"/>
                    <a:pt x="3882" y="858"/>
                  </a:cubicBezTo>
                  <a:lnTo>
                    <a:pt x="3894" y="858"/>
                  </a:lnTo>
                  <a:cubicBezTo>
                    <a:pt x="3954" y="881"/>
                    <a:pt x="4001" y="941"/>
                    <a:pt x="3989" y="1000"/>
                  </a:cubicBezTo>
                  <a:lnTo>
                    <a:pt x="3954" y="1096"/>
                  </a:lnTo>
                  <a:lnTo>
                    <a:pt x="3823" y="1536"/>
                  </a:lnTo>
                  <a:cubicBezTo>
                    <a:pt x="3799" y="1620"/>
                    <a:pt x="3835" y="1703"/>
                    <a:pt x="3930" y="1739"/>
                  </a:cubicBezTo>
                  <a:lnTo>
                    <a:pt x="3977" y="1739"/>
                  </a:lnTo>
                  <a:cubicBezTo>
                    <a:pt x="4049" y="1739"/>
                    <a:pt x="4108" y="1691"/>
                    <a:pt x="4120" y="1620"/>
                  </a:cubicBezTo>
                  <a:lnTo>
                    <a:pt x="4251" y="1167"/>
                  </a:lnTo>
                  <a:cubicBezTo>
                    <a:pt x="4272" y="1115"/>
                    <a:pt x="4320" y="1082"/>
                    <a:pt x="4371" y="1082"/>
                  </a:cubicBezTo>
                  <a:cubicBezTo>
                    <a:pt x="4379" y="1082"/>
                    <a:pt x="4386" y="1082"/>
                    <a:pt x="4394" y="1084"/>
                  </a:cubicBezTo>
                  <a:lnTo>
                    <a:pt x="4406" y="1084"/>
                  </a:lnTo>
                  <a:cubicBezTo>
                    <a:pt x="4466" y="1096"/>
                    <a:pt x="4513" y="1155"/>
                    <a:pt x="4489" y="1215"/>
                  </a:cubicBezTo>
                  <a:lnTo>
                    <a:pt x="4251" y="2084"/>
                  </a:lnTo>
                  <a:lnTo>
                    <a:pt x="4251" y="2096"/>
                  </a:lnTo>
                  <a:cubicBezTo>
                    <a:pt x="4323" y="2191"/>
                    <a:pt x="4216" y="2870"/>
                    <a:pt x="3811" y="3084"/>
                  </a:cubicBezTo>
                  <a:cubicBezTo>
                    <a:pt x="3751" y="3108"/>
                    <a:pt x="3727" y="3167"/>
                    <a:pt x="3727" y="3227"/>
                  </a:cubicBezTo>
                  <a:lnTo>
                    <a:pt x="3727" y="3715"/>
                  </a:lnTo>
                  <a:lnTo>
                    <a:pt x="2192" y="3715"/>
                  </a:lnTo>
                  <a:lnTo>
                    <a:pt x="2192" y="2941"/>
                  </a:lnTo>
                  <a:cubicBezTo>
                    <a:pt x="2192" y="2905"/>
                    <a:pt x="2180" y="2870"/>
                    <a:pt x="2144" y="2846"/>
                  </a:cubicBezTo>
                  <a:cubicBezTo>
                    <a:pt x="2144" y="2846"/>
                    <a:pt x="1715" y="2310"/>
                    <a:pt x="1787" y="1870"/>
                  </a:cubicBezTo>
                  <a:cubicBezTo>
                    <a:pt x="1822" y="1739"/>
                    <a:pt x="1834" y="1572"/>
                    <a:pt x="1870" y="1453"/>
                  </a:cubicBezTo>
                  <a:lnTo>
                    <a:pt x="2168" y="1572"/>
                  </a:lnTo>
                  <a:cubicBezTo>
                    <a:pt x="2192" y="1620"/>
                    <a:pt x="2239" y="1667"/>
                    <a:pt x="2275" y="1679"/>
                  </a:cubicBezTo>
                  <a:cubicBezTo>
                    <a:pt x="2294" y="1686"/>
                    <a:pt x="2312" y="1690"/>
                    <a:pt x="2330" y="1690"/>
                  </a:cubicBezTo>
                  <a:cubicBezTo>
                    <a:pt x="2401" y="1690"/>
                    <a:pt x="2456" y="1636"/>
                    <a:pt x="2465" y="1560"/>
                  </a:cubicBezTo>
                  <a:lnTo>
                    <a:pt x="2751" y="489"/>
                  </a:lnTo>
                  <a:cubicBezTo>
                    <a:pt x="2751" y="465"/>
                    <a:pt x="2787" y="429"/>
                    <a:pt x="2799" y="417"/>
                  </a:cubicBezTo>
                  <a:cubicBezTo>
                    <a:pt x="2834" y="405"/>
                    <a:pt x="2858" y="405"/>
                    <a:pt x="2882" y="405"/>
                  </a:cubicBezTo>
                  <a:close/>
                  <a:moveTo>
                    <a:pt x="3942" y="4048"/>
                  </a:moveTo>
                  <a:lnTo>
                    <a:pt x="3942" y="4549"/>
                  </a:lnTo>
                  <a:lnTo>
                    <a:pt x="1894" y="4549"/>
                  </a:lnTo>
                  <a:lnTo>
                    <a:pt x="1894" y="4048"/>
                  </a:lnTo>
                  <a:close/>
                  <a:moveTo>
                    <a:pt x="191" y="0"/>
                  </a:moveTo>
                  <a:cubicBezTo>
                    <a:pt x="120" y="0"/>
                    <a:pt x="60" y="24"/>
                    <a:pt x="36" y="84"/>
                  </a:cubicBezTo>
                  <a:cubicBezTo>
                    <a:pt x="1" y="143"/>
                    <a:pt x="13" y="227"/>
                    <a:pt x="60" y="262"/>
                  </a:cubicBezTo>
                  <a:lnTo>
                    <a:pt x="822" y="1012"/>
                  </a:lnTo>
                  <a:lnTo>
                    <a:pt x="834" y="1024"/>
                  </a:lnTo>
                  <a:lnTo>
                    <a:pt x="846" y="1024"/>
                  </a:lnTo>
                  <a:cubicBezTo>
                    <a:pt x="870" y="1036"/>
                    <a:pt x="894" y="1060"/>
                    <a:pt x="906" y="1060"/>
                  </a:cubicBezTo>
                  <a:lnTo>
                    <a:pt x="1596" y="1358"/>
                  </a:lnTo>
                  <a:cubicBezTo>
                    <a:pt x="1549" y="1501"/>
                    <a:pt x="1501" y="1679"/>
                    <a:pt x="1489" y="1846"/>
                  </a:cubicBezTo>
                  <a:cubicBezTo>
                    <a:pt x="1406" y="2346"/>
                    <a:pt x="1763" y="2870"/>
                    <a:pt x="1870" y="3036"/>
                  </a:cubicBezTo>
                  <a:lnTo>
                    <a:pt x="1870" y="3763"/>
                  </a:lnTo>
                  <a:lnTo>
                    <a:pt x="1739" y="3763"/>
                  </a:lnTo>
                  <a:cubicBezTo>
                    <a:pt x="1656" y="3763"/>
                    <a:pt x="1572" y="3834"/>
                    <a:pt x="1572" y="3929"/>
                  </a:cubicBezTo>
                  <a:lnTo>
                    <a:pt x="1572" y="4763"/>
                  </a:lnTo>
                  <a:lnTo>
                    <a:pt x="1572" y="9966"/>
                  </a:lnTo>
                  <a:cubicBezTo>
                    <a:pt x="1572" y="10061"/>
                    <a:pt x="1656" y="10133"/>
                    <a:pt x="1739" y="10133"/>
                  </a:cubicBezTo>
                  <a:lnTo>
                    <a:pt x="4120" y="10133"/>
                  </a:lnTo>
                  <a:cubicBezTo>
                    <a:pt x="4216" y="10133"/>
                    <a:pt x="4287" y="10061"/>
                    <a:pt x="4287" y="9966"/>
                  </a:cubicBezTo>
                  <a:lnTo>
                    <a:pt x="4287" y="5942"/>
                  </a:lnTo>
                  <a:cubicBezTo>
                    <a:pt x="4287" y="5846"/>
                    <a:pt x="4216" y="5775"/>
                    <a:pt x="4120" y="5775"/>
                  </a:cubicBezTo>
                  <a:cubicBezTo>
                    <a:pt x="4037" y="5775"/>
                    <a:pt x="3954" y="5846"/>
                    <a:pt x="3954" y="5942"/>
                  </a:cubicBezTo>
                  <a:lnTo>
                    <a:pt x="3954" y="9811"/>
                  </a:lnTo>
                  <a:lnTo>
                    <a:pt x="1906" y="9811"/>
                  </a:lnTo>
                  <a:lnTo>
                    <a:pt x="1906" y="4930"/>
                  </a:lnTo>
                  <a:lnTo>
                    <a:pt x="3954" y="4930"/>
                  </a:lnTo>
                  <a:lnTo>
                    <a:pt x="3954" y="5191"/>
                  </a:lnTo>
                  <a:lnTo>
                    <a:pt x="3954" y="5370"/>
                  </a:lnTo>
                  <a:cubicBezTo>
                    <a:pt x="3954" y="5465"/>
                    <a:pt x="4037" y="5537"/>
                    <a:pt x="4120" y="5537"/>
                  </a:cubicBezTo>
                  <a:cubicBezTo>
                    <a:pt x="4216" y="5537"/>
                    <a:pt x="4287" y="5465"/>
                    <a:pt x="4287" y="5370"/>
                  </a:cubicBezTo>
                  <a:lnTo>
                    <a:pt x="4287" y="5191"/>
                  </a:lnTo>
                  <a:lnTo>
                    <a:pt x="4287" y="4715"/>
                  </a:lnTo>
                  <a:lnTo>
                    <a:pt x="4287" y="3882"/>
                  </a:lnTo>
                  <a:cubicBezTo>
                    <a:pt x="4287" y="3787"/>
                    <a:pt x="4216" y="3715"/>
                    <a:pt x="4120" y="3715"/>
                  </a:cubicBezTo>
                  <a:lnTo>
                    <a:pt x="4049" y="3715"/>
                  </a:lnTo>
                  <a:lnTo>
                    <a:pt x="4049" y="3298"/>
                  </a:lnTo>
                  <a:cubicBezTo>
                    <a:pt x="4323" y="3120"/>
                    <a:pt x="4466" y="2810"/>
                    <a:pt x="4549" y="2572"/>
                  </a:cubicBezTo>
                  <a:lnTo>
                    <a:pt x="5299" y="2882"/>
                  </a:lnTo>
                  <a:cubicBezTo>
                    <a:pt x="5359" y="2917"/>
                    <a:pt x="5406" y="2917"/>
                    <a:pt x="5466" y="2917"/>
                  </a:cubicBezTo>
                  <a:cubicBezTo>
                    <a:pt x="5525" y="2917"/>
                    <a:pt x="5561" y="2905"/>
                    <a:pt x="5621" y="2882"/>
                  </a:cubicBezTo>
                  <a:cubicBezTo>
                    <a:pt x="5728" y="2846"/>
                    <a:pt x="5823" y="2763"/>
                    <a:pt x="5859" y="2667"/>
                  </a:cubicBezTo>
                  <a:lnTo>
                    <a:pt x="5954" y="2453"/>
                  </a:lnTo>
                  <a:cubicBezTo>
                    <a:pt x="6002" y="2346"/>
                    <a:pt x="6002" y="2227"/>
                    <a:pt x="5954" y="2132"/>
                  </a:cubicBezTo>
                  <a:cubicBezTo>
                    <a:pt x="5906" y="2024"/>
                    <a:pt x="5835" y="1929"/>
                    <a:pt x="5728" y="1893"/>
                  </a:cubicBezTo>
                  <a:lnTo>
                    <a:pt x="4847" y="1512"/>
                  </a:lnTo>
                  <a:lnTo>
                    <a:pt x="4894" y="1370"/>
                  </a:lnTo>
                  <a:cubicBezTo>
                    <a:pt x="4930" y="1251"/>
                    <a:pt x="4906" y="1131"/>
                    <a:pt x="4835" y="1036"/>
                  </a:cubicBezTo>
                  <a:cubicBezTo>
                    <a:pt x="4775" y="941"/>
                    <a:pt x="4668" y="881"/>
                    <a:pt x="4573" y="846"/>
                  </a:cubicBezTo>
                  <a:lnTo>
                    <a:pt x="4549" y="846"/>
                  </a:lnTo>
                  <a:cubicBezTo>
                    <a:pt x="4513" y="840"/>
                    <a:pt x="4478" y="837"/>
                    <a:pt x="4442" y="837"/>
                  </a:cubicBezTo>
                  <a:cubicBezTo>
                    <a:pt x="4406" y="837"/>
                    <a:pt x="4370" y="840"/>
                    <a:pt x="4335" y="846"/>
                  </a:cubicBezTo>
                  <a:cubicBezTo>
                    <a:pt x="4275" y="727"/>
                    <a:pt x="4168" y="643"/>
                    <a:pt x="4037" y="608"/>
                  </a:cubicBezTo>
                  <a:lnTo>
                    <a:pt x="4013" y="608"/>
                  </a:lnTo>
                  <a:cubicBezTo>
                    <a:pt x="3977" y="602"/>
                    <a:pt x="3942" y="599"/>
                    <a:pt x="3907" y="599"/>
                  </a:cubicBezTo>
                  <a:cubicBezTo>
                    <a:pt x="3873" y="599"/>
                    <a:pt x="3841" y="602"/>
                    <a:pt x="3811" y="608"/>
                  </a:cubicBezTo>
                  <a:cubicBezTo>
                    <a:pt x="3811" y="596"/>
                    <a:pt x="3799" y="596"/>
                    <a:pt x="3799" y="584"/>
                  </a:cubicBezTo>
                  <a:cubicBezTo>
                    <a:pt x="3739" y="477"/>
                    <a:pt x="3632" y="417"/>
                    <a:pt x="3525" y="381"/>
                  </a:cubicBezTo>
                  <a:lnTo>
                    <a:pt x="3513" y="381"/>
                  </a:lnTo>
                  <a:cubicBezTo>
                    <a:pt x="3483" y="375"/>
                    <a:pt x="3454" y="372"/>
                    <a:pt x="3424" y="372"/>
                  </a:cubicBezTo>
                  <a:cubicBezTo>
                    <a:pt x="3394" y="372"/>
                    <a:pt x="3364" y="375"/>
                    <a:pt x="3335" y="381"/>
                  </a:cubicBezTo>
                  <a:cubicBezTo>
                    <a:pt x="3323" y="358"/>
                    <a:pt x="3299" y="322"/>
                    <a:pt x="3287" y="310"/>
                  </a:cubicBezTo>
                  <a:cubicBezTo>
                    <a:pt x="3227" y="203"/>
                    <a:pt x="3120" y="143"/>
                    <a:pt x="3025" y="119"/>
                  </a:cubicBezTo>
                  <a:lnTo>
                    <a:pt x="3001" y="119"/>
                  </a:lnTo>
                  <a:cubicBezTo>
                    <a:pt x="2964" y="108"/>
                    <a:pt x="2927" y="103"/>
                    <a:pt x="2892" y="103"/>
                  </a:cubicBezTo>
                  <a:cubicBezTo>
                    <a:pt x="2812" y="103"/>
                    <a:pt x="2737" y="130"/>
                    <a:pt x="2680" y="179"/>
                  </a:cubicBezTo>
                  <a:cubicBezTo>
                    <a:pt x="2573" y="238"/>
                    <a:pt x="2513" y="346"/>
                    <a:pt x="2489" y="441"/>
                  </a:cubicBezTo>
                  <a:lnTo>
                    <a:pt x="2453" y="548"/>
                  </a:lnTo>
                  <a:lnTo>
                    <a:pt x="1322" y="72"/>
                  </a:lnTo>
                  <a:lnTo>
                    <a:pt x="1263" y="72"/>
                  </a:lnTo>
                  <a:lnTo>
                    <a:pt x="191" y="0"/>
                  </a:lnTo>
                  <a:close/>
                </a:path>
              </a:pathLst>
            </a:custGeom>
            <a:grpFill/>
            <a:ln>
              <a:noFill/>
            </a:ln>
          </p:spPr>
          <p:txBody>
            <a:bodyPr spcFirstLastPara="1" wrap="square" lIns="91425" tIns="91425" rIns="91425" bIns="91425" anchor="ctr" anchorCtr="0">
              <a:noAutofit/>
            </a:bodyPr>
            <a:lstStyle/>
            <a:p>
              <a:endParaRPr sz="1800" dirty="0"/>
            </a:p>
          </p:txBody>
        </p:sp>
        <p:sp>
          <p:nvSpPr>
            <p:cNvPr id="222" name="Google Shape;13882;p63"/>
            <p:cNvSpPr/>
            <p:nvPr/>
          </p:nvSpPr>
          <p:spPr>
            <a:xfrm>
              <a:off x="5352728" y="2121719"/>
              <a:ext cx="103503" cy="189501"/>
            </a:xfrm>
            <a:custGeom>
              <a:avLst/>
              <a:gdLst/>
              <a:ahLst/>
              <a:cxnLst/>
              <a:rect l="l" t="t" r="r" b="b"/>
              <a:pathLst>
                <a:path w="3252" h="5954" extrusionOk="0">
                  <a:moveTo>
                    <a:pt x="1073" y="322"/>
                  </a:moveTo>
                  <a:cubicBezTo>
                    <a:pt x="1132" y="322"/>
                    <a:pt x="1192" y="358"/>
                    <a:pt x="1192" y="441"/>
                  </a:cubicBezTo>
                  <a:lnTo>
                    <a:pt x="1192" y="513"/>
                  </a:lnTo>
                  <a:lnTo>
                    <a:pt x="1192" y="1060"/>
                  </a:lnTo>
                  <a:cubicBezTo>
                    <a:pt x="1192" y="1156"/>
                    <a:pt x="1263" y="1227"/>
                    <a:pt x="1358" y="1227"/>
                  </a:cubicBezTo>
                  <a:cubicBezTo>
                    <a:pt x="1442" y="1227"/>
                    <a:pt x="1525" y="1156"/>
                    <a:pt x="1525" y="1060"/>
                  </a:cubicBezTo>
                  <a:lnTo>
                    <a:pt x="1525" y="537"/>
                  </a:lnTo>
                  <a:cubicBezTo>
                    <a:pt x="1537" y="513"/>
                    <a:pt x="1584" y="477"/>
                    <a:pt x="1620" y="477"/>
                  </a:cubicBezTo>
                  <a:lnTo>
                    <a:pt x="1644" y="477"/>
                  </a:lnTo>
                  <a:cubicBezTo>
                    <a:pt x="1704" y="477"/>
                    <a:pt x="1763" y="525"/>
                    <a:pt x="1763" y="596"/>
                  </a:cubicBezTo>
                  <a:lnTo>
                    <a:pt x="1763" y="632"/>
                  </a:lnTo>
                  <a:lnTo>
                    <a:pt x="1763" y="1060"/>
                  </a:lnTo>
                  <a:cubicBezTo>
                    <a:pt x="1763" y="1156"/>
                    <a:pt x="1835" y="1227"/>
                    <a:pt x="1918" y="1227"/>
                  </a:cubicBezTo>
                  <a:cubicBezTo>
                    <a:pt x="2013" y="1227"/>
                    <a:pt x="2085" y="1156"/>
                    <a:pt x="2085" y="1060"/>
                  </a:cubicBezTo>
                  <a:lnTo>
                    <a:pt x="2085" y="656"/>
                  </a:lnTo>
                  <a:cubicBezTo>
                    <a:pt x="2096" y="620"/>
                    <a:pt x="2144" y="596"/>
                    <a:pt x="2192" y="596"/>
                  </a:cubicBezTo>
                  <a:lnTo>
                    <a:pt x="2204" y="596"/>
                  </a:lnTo>
                  <a:cubicBezTo>
                    <a:pt x="2263" y="596"/>
                    <a:pt x="2323" y="644"/>
                    <a:pt x="2323" y="715"/>
                  </a:cubicBezTo>
                  <a:lnTo>
                    <a:pt x="2323" y="822"/>
                  </a:lnTo>
                  <a:lnTo>
                    <a:pt x="2323" y="1156"/>
                  </a:lnTo>
                  <a:cubicBezTo>
                    <a:pt x="2323" y="1239"/>
                    <a:pt x="2394" y="1311"/>
                    <a:pt x="2489" y="1311"/>
                  </a:cubicBezTo>
                  <a:cubicBezTo>
                    <a:pt x="2573" y="1311"/>
                    <a:pt x="2656" y="1239"/>
                    <a:pt x="2656" y="1156"/>
                  </a:cubicBezTo>
                  <a:lnTo>
                    <a:pt x="2656" y="822"/>
                  </a:lnTo>
                  <a:cubicBezTo>
                    <a:pt x="2656" y="763"/>
                    <a:pt x="2692" y="703"/>
                    <a:pt x="2775" y="703"/>
                  </a:cubicBezTo>
                  <a:lnTo>
                    <a:pt x="2787" y="703"/>
                  </a:lnTo>
                  <a:cubicBezTo>
                    <a:pt x="2847" y="703"/>
                    <a:pt x="2906" y="751"/>
                    <a:pt x="2906" y="822"/>
                  </a:cubicBezTo>
                  <a:lnTo>
                    <a:pt x="2906" y="1584"/>
                  </a:lnTo>
                  <a:lnTo>
                    <a:pt x="2906" y="1596"/>
                  </a:lnTo>
                  <a:cubicBezTo>
                    <a:pt x="2894" y="1775"/>
                    <a:pt x="2882" y="2323"/>
                    <a:pt x="2597" y="2584"/>
                  </a:cubicBezTo>
                  <a:cubicBezTo>
                    <a:pt x="2561" y="2608"/>
                    <a:pt x="2537" y="2656"/>
                    <a:pt x="2537" y="2704"/>
                  </a:cubicBezTo>
                  <a:lnTo>
                    <a:pt x="2537" y="3204"/>
                  </a:lnTo>
                  <a:lnTo>
                    <a:pt x="989" y="3204"/>
                  </a:lnTo>
                  <a:lnTo>
                    <a:pt x="989" y="2846"/>
                  </a:lnTo>
                  <a:cubicBezTo>
                    <a:pt x="989" y="2799"/>
                    <a:pt x="953" y="2739"/>
                    <a:pt x="930" y="2715"/>
                  </a:cubicBezTo>
                  <a:cubicBezTo>
                    <a:pt x="775" y="2596"/>
                    <a:pt x="370" y="2227"/>
                    <a:pt x="346" y="1846"/>
                  </a:cubicBezTo>
                  <a:cubicBezTo>
                    <a:pt x="334" y="1596"/>
                    <a:pt x="311" y="1275"/>
                    <a:pt x="406" y="1191"/>
                  </a:cubicBezTo>
                  <a:cubicBezTo>
                    <a:pt x="441" y="1174"/>
                    <a:pt x="482" y="1163"/>
                    <a:pt x="539" y="1163"/>
                  </a:cubicBezTo>
                  <a:cubicBezTo>
                    <a:pt x="560" y="1163"/>
                    <a:pt x="583" y="1164"/>
                    <a:pt x="608" y="1168"/>
                  </a:cubicBezTo>
                  <a:lnTo>
                    <a:pt x="608" y="1394"/>
                  </a:lnTo>
                  <a:cubicBezTo>
                    <a:pt x="608" y="1477"/>
                    <a:pt x="692" y="1549"/>
                    <a:pt x="775" y="1549"/>
                  </a:cubicBezTo>
                  <a:cubicBezTo>
                    <a:pt x="870" y="1549"/>
                    <a:pt x="942" y="1477"/>
                    <a:pt x="942" y="1394"/>
                  </a:cubicBezTo>
                  <a:lnTo>
                    <a:pt x="942" y="441"/>
                  </a:lnTo>
                  <a:cubicBezTo>
                    <a:pt x="942" y="382"/>
                    <a:pt x="989" y="322"/>
                    <a:pt x="1061" y="322"/>
                  </a:cubicBezTo>
                  <a:close/>
                  <a:moveTo>
                    <a:pt x="2799" y="3537"/>
                  </a:moveTo>
                  <a:lnTo>
                    <a:pt x="2799" y="4037"/>
                  </a:lnTo>
                  <a:lnTo>
                    <a:pt x="751" y="4037"/>
                  </a:lnTo>
                  <a:lnTo>
                    <a:pt x="751" y="3537"/>
                  </a:lnTo>
                  <a:close/>
                  <a:moveTo>
                    <a:pt x="2799" y="4347"/>
                  </a:moveTo>
                  <a:lnTo>
                    <a:pt x="2799" y="5632"/>
                  </a:lnTo>
                  <a:lnTo>
                    <a:pt x="751" y="5632"/>
                  </a:lnTo>
                  <a:lnTo>
                    <a:pt x="751" y="4347"/>
                  </a:lnTo>
                  <a:close/>
                  <a:moveTo>
                    <a:pt x="1073" y="1"/>
                  </a:moveTo>
                  <a:cubicBezTo>
                    <a:pt x="834" y="1"/>
                    <a:pt x="644" y="203"/>
                    <a:pt x="644" y="429"/>
                  </a:cubicBezTo>
                  <a:lnTo>
                    <a:pt x="644" y="846"/>
                  </a:lnTo>
                  <a:cubicBezTo>
                    <a:pt x="622" y="845"/>
                    <a:pt x="600" y="844"/>
                    <a:pt x="579" y="844"/>
                  </a:cubicBezTo>
                  <a:cubicBezTo>
                    <a:pt x="433" y="844"/>
                    <a:pt x="321" y="880"/>
                    <a:pt x="227" y="953"/>
                  </a:cubicBezTo>
                  <a:cubicBezTo>
                    <a:pt x="1" y="1144"/>
                    <a:pt x="13" y="1525"/>
                    <a:pt x="49" y="1882"/>
                  </a:cubicBezTo>
                  <a:cubicBezTo>
                    <a:pt x="84" y="2370"/>
                    <a:pt x="525" y="2787"/>
                    <a:pt x="692" y="2930"/>
                  </a:cubicBezTo>
                  <a:lnTo>
                    <a:pt x="692" y="3216"/>
                  </a:lnTo>
                  <a:lnTo>
                    <a:pt x="596" y="3216"/>
                  </a:lnTo>
                  <a:cubicBezTo>
                    <a:pt x="513" y="3216"/>
                    <a:pt x="441" y="3287"/>
                    <a:pt x="441" y="3382"/>
                  </a:cubicBezTo>
                  <a:lnTo>
                    <a:pt x="441" y="4216"/>
                  </a:lnTo>
                  <a:lnTo>
                    <a:pt x="441" y="5799"/>
                  </a:lnTo>
                  <a:cubicBezTo>
                    <a:pt x="441" y="5882"/>
                    <a:pt x="513" y="5954"/>
                    <a:pt x="596" y="5954"/>
                  </a:cubicBezTo>
                  <a:lnTo>
                    <a:pt x="2978" y="5954"/>
                  </a:lnTo>
                  <a:cubicBezTo>
                    <a:pt x="3073" y="5954"/>
                    <a:pt x="3144" y="5882"/>
                    <a:pt x="3144" y="5799"/>
                  </a:cubicBezTo>
                  <a:lnTo>
                    <a:pt x="3144" y="4204"/>
                  </a:lnTo>
                  <a:lnTo>
                    <a:pt x="3144" y="3370"/>
                  </a:lnTo>
                  <a:cubicBezTo>
                    <a:pt x="3144" y="3275"/>
                    <a:pt x="3073" y="3204"/>
                    <a:pt x="2978" y="3204"/>
                  </a:cubicBezTo>
                  <a:lnTo>
                    <a:pt x="2882" y="3204"/>
                  </a:lnTo>
                  <a:lnTo>
                    <a:pt x="2882" y="2763"/>
                  </a:lnTo>
                  <a:cubicBezTo>
                    <a:pt x="3251" y="2370"/>
                    <a:pt x="3204" y="1644"/>
                    <a:pt x="3204" y="1549"/>
                  </a:cubicBezTo>
                  <a:lnTo>
                    <a:pt x="3204" y="810"/>
                  </a:lnTo>
                  <a:cubicBezTo>
                    <a:pt x="3204" y="572"/>
                    <a:pt x="3013" y="382"/>
                    <a:pt x="2775" y="382"/>
                  </a:cubicBezTo>
                  <a:lnTo>
                    <a:pt x="2763" y="382"/>
                  </a:lnTo>
                  <a:cubicBezTo>
                    <a:pt x="2680" y="382"/>
                    <a:pt x="2608" y="394"/>
                    <a:pt x="2549" y="441"/>
                  </a:cubicBezTo>
                  <a:cubicBezTo>
                    <a:pt x="2477" y="334"/>
                    <a:pt x="2335" y="275"/>
                    <a:pt x="2204" y="275"/>
                  </a:cubicBezTo>
                  <a:lnTo>
                    <a:pt x="2192" y="275"/>
                  </a:lnTo>
                  <a:cubicBezTo>
                    <a:pt x="2120" y="275"/>
                    <a:pt x="2049" y="287"/>
                    <a:pt x="1989" y="322"/>
                  </a:cubicBezTo>
                  <a:cubicBezTo>
                    <a:pt x="1906" y="227"/>
                    <a:pt x="1787" y="168"/>
                    <a:pt x="1656" y="168"/>
                  </a:cubicBezTo>
                  <a:lnTo>
                    <a:pt x="1644" y="168"/>
                  </a:lnTo>
                  <a:cubicBezTo>
                    <a:pt x="1584" y="168"/>
                    <a:pt x="1525" y="179"/>
                    <a:pt x="1465" y="203"/>
                  </a:cubicBezTo>
                  <a:cubicBezTo>
                    <a:pt x="1394" y="84"/>
                    <a:pt x="1251" y="1"/>
                    <a:pt x="1096" y="1"/>
                  </a:cubicBezTo>
                  <a:close/>
                </a:path>
              </a:pathLst>
            </a:custGeom>
            <a:grpFill/>
            <a:ln>
              <a:noFill/>
            </a:ln>
          </p:spPr>
          <p:txBody>
            <a:bodyPr spcFirstLastPara="1" wrap="square" lIns="91425" tIns="91425" rIns="91425" bIns="91425" anchor="ctr" anchorCtr="0">
              <a:noAutofit/>
            </a:bodyPr>
            <a:lstStyle/>
            <a:p>
              <a:endParaRPr sz="1800" dirty="0"/>
            </a:p>
          </p:txBody>
        </p:sp>
      </p:grpSp>
      <p:grpSp>
        <p:nvGrpSpPr>
          <p:cNvPr id="223" name="Группа 222"/>
          <p:cNvGrpSpPr/>
          <p:nvPr/>
        </p:nvGrpSpPr>
        <p:grpSpPr>
          <a:xfrm>
            <a:off x="7063877" y="3096464"/>
            <a:ext cx="447106" cy="441558"/>
            <a:chOff x="566426" y="2524485"/>
            <a:chExt cx="447106" cy="441558"/>
          </a:xfrm>
        </p:grpSpPr>
        <p:sp>
          <p:nvSpPr>
            <p:cNvPr id="224" name="Google Shape;13884;p63"/>
            <p:cNvSpPr/>
            <p:nvPr/>
          </p:nvSpPr>
          <p:spPr>
            <a:xfrm>
              <a:off x="566426" y="2524485"/>
              <a:ext cx="447106" cy="441558"/>
            </a:xfrm>
            <a:custGeom>
              <a:avLst/>
              <a:gdLst/>
              <a:ahLst/>
              <a:cxnLst/>
              <a:rect l="l" t="t" r="r" b="b"/>
              <a:pathLst>
                <a:path w="11347" h="11359" extrusionOk="0">
                  <a:moveTo>
                    <a:pt x="8918" y="584"/>
                  </a:moveTo>
                  <a:lnTo>
                    <a:pt x="9477" y="1155"/>
                  </a:lnTo>
                  <a:lnTo>
                    <a:pt x="9632" y="1298"/>
                  </a:lnTo>
                  <a:lnTo>
                    <a:pt x="10239" y="1905"/>
                  </a:lnTo>
                  <a:lnTo>
                    <a:pt x="10704" y="2370"/>
                  </a:lnTo>
                  <a:lnTo>
                    <a:pt x="8918" y="2370"/>
                  </a:lnTo>
                  <a:lnTo>
                    <a:pt x="8918" y="584"/>
                  </a:lnTo>
                  <a:close/>
                  <a:moveTo>
                    <a:pt x="2631" y="4644"/>
                  </a:moveTo>
                  <a:cubicBezTo>
                    <a:pt x="3322" y="4644"/>
                    <a:pt x="3882" y="5215"/>
                    <a:pt x="3882" y="5894"/>
                  </a:cubicBezTo>
                  <a:lnTo>
                    <a:pt x="3882" y="6192"/>
                  </a:lnTo>
                  <a:lnTo>
                    <a:pt x="3810" y="6192"/>
                  </a:lnTo>
                  <a:cubicBezTo>
                    <a:pt x="3429" y="6108"/>
                    <a:pt x="3310" y="5596"/>
                    <a:pt x="3286" y="5596"/>
                  </a:cubicBezTo>
                  <a:cubicBezTo>
                    <a:pt x="3274" y="5525"/>
                    <a:pt x="3215" y="5477"/>
                    <a:pt x="3155" y="5465"/>
                  </a:cubicBezTo>
                  <a:cubicBezTo>
                    <a:pt x="3143" y="5463"/>
                    <a:pt x="3132" y="5462"/>
                    <a:pt x="3121" y="5462"/>
                  </a:cubicBezTo>
                  <a:cubicBezTo>
                    <a:pt x="3064" y="5462"/>
                    <a:pt x="3016" y="5487"/>
                    <a:pt x="2977" y="5537"/>
                  </a:cubicBezTo>
                  <a:cubicBezTo>
                    <a:pt x="2477" y="6156"/>
                    <a:pt x="1429" y="6156"/>
                    <a:pt x="1417" y="6156"/>
                  </a:cubicBezTo>
                  <a:lnTo>
                    <a:pt x="1298" y="6156"/>
                  </a:lnTo>
                  <a:lnTo>
                    <a:pt x="1286" y="6168"/>
                  </a:lnTo>
                  <a:lnTo>
                    <a:pt x="1262" y="6180"/>
                  </a:lnTo>
                  <a:lnTo>
                    <a:pt x="1262" y="5894"/>
                  </a:lnTo>
                  <a:cubicBezTo>
                    <a:pt x="1262" y="5215"/>
                    <a:pt x="1834" y="4644"/>
                    <a:pt x="2512" y="4644"/>
                  </a:cubicBezTo>
                  <a:close/>
                  <a:moveTo>
                    <a:pt x="1238" y="6644"/>
                  </a:moveTo>
                  <a:lnTo>
                    <a:pt x="1238" y="7192"/>
                  </a:lnTo>
                  <a:cubicBezTo>
                    <a:pt x="1107" y="7180"/>
                    <a:pt x="1000" y="7061"/>
                    <a:pt x="1000" y="6930"/>
                  </a:cubicBezTo>
                  <a:cubicBezTo>
                    <a:pt x="1000" y="6846"/>
                    <a:pt x="1024" y="6775"/>
                    <a:pt x="1084" y="6715"/>
                  </a:cubicBezTo>
                  <a:cubicBezTo>
                    <a:pt x="1143" y="6715"/>
                    <a:pt x="1191" y="6692"/>
                    <a:pt x="1226" y="6644"/>
                  </a:cubicBezTo>
                  <a:close/>
                  <a:moveTo>
                    <a:pt x="3929" y="6656"/>
                  </a:moveTo>
                  <a:cubicBezTo>
                    <a:pt x="3965" y="6680"/>
                    <a:pt x="4001" y="6715"/>
                    <a:pt x="4048" y="6715"/>
                  </a:cubicBezTo>
                  <a:cubicBezTo>
                    <a:pt x="4108" y="6763"/>
                    <a:pt x="4132" y="6835"/>
                    <a:pt x="4132" y="6918"/>
                  </a:cubicBezTo>
                  <a:cubicBezTo>
                    <a:pt x="4155" y="7061"/>
                    <a:pt x="4048" y="7180"/>
                    <a:pt x="3917" y="7192"/>
                  </a:cubicBezTo>
                  <a:lnTo>
                    <a:pt x="3917" y="6656"/>
                  </a:lnTo>
                  <a:close/>
                  <a:moveTo>
                    <a:pt x="3036" y="5942"/>
                  </a:moveTo>
                  <a:cubicBezTo>
                    <a:pt x="3120" y="6132"/>
                    <a:pt x="3286" y="6358"/>
                    <a:pt x="3572" y="6465"/>
                  </a:cubicBezTo>
                  <a:lnTo>
                    <a:pt x="3572" y="7227"/>
                  </a:lnTo>
                  <a:cubicBezTo>
                    <a:pt x="3560" y="7704"/>
                    <a:pt x="3167" y="8085"/>
                    <a:pt x="2691" y="8085"/>
                  </a:cubicBezTo>
                  <a:lnTo>
                    <a:pt x="2477" y="8085"/>
                  </a:lnTo>
                  <a:cubicBezTo>
                    <a:pt x="2000" y="8085"/>
                    <a:pt x="1607" y="7692"/>
                    <a:pt x="1607" y="7227"/>
                  </a:cubicBezTo>
                  <a:lnTo>
                    <a:pt x="1607" y="6501"/>
                  </a:lnTo>
                  <a:cubicBezTo>
                    <a:pt x="1917" y="6477"/>
                    <a:pt x="2572" y="6370"/>
                    <a:pt x="3036" y="5942"/>
                  </a:cubicBezTo>
                  <a:close/>
                  <a:moveTo>
                    <a:pt x="2917" y="8418"/>
                  </a:moveTo>
                  <a:lnTo>
                    <a:pt x="2917" y="8656"/>
                  </a:lnTo>
                  <a:lnTo>
                    <a:pt x="2917" y="8668"/>
                  </a:lnTo>
                  <a:lnTo>
                    <a:pt x="2572" y="9025"/>
                  </a:lnTo>
                  <a:lnTo>
                    <a:pt x="2250" y="8692"/>
                  </a:lnTo>
                  <a:lnTo>
                    <a:pt x="2250" y="8418"/>
                  </a:lnTo>
                  <a:cubicBezTo>
                    <a:pt x="2322" y="8430"/>
                    <a:pt x="2393" y="8430"/>
                    <a:pt x="2477" y="8430"/>
                  </a:cubicBezTo>
                  <a:lnTo>
                    <a:pt x="2691" y="8430"/>
                  </a:lnTo>
                  <a:cubicBezTo>
                    <a:pt x="2774" y="8430"/>
                    <a:pt x="2846" y="8418"/>
                    <a:pt x="2917" y="8418"/>
                  </a:cubicBezTo>
                  <a:close/>
                  <a:moveTo>
                    <a:pt x="8561" y="346"/>
                  </a:moveTo>
                  <a:lnTo>
                    <a:pt x="8561" y="2560"/>
                  </a:lnTo>
                  <a:cubicBezTo>
                    <a:pt x="8561" y="2667"/>
                    <a:pt x="8632" y="2739"/>
                    <a:pt x="8739" y="2739"/>
                  </a:cubicBezTo>
                  <a:lnTo>
                    <a:pt x="10954" y="2739"/>
                  </a:lnTo>
                  <a:lnTo>
                    <a:pt x="10954" y="10954"/>
                  </a:lnTo>
                  <a:lnTo>
                    <a:pt x="5167" y="10954"/>
                  </a:lnTo>
                  <a:lnTo>
                    <a:pt x="5167" y="10263"/>
                  </a:lnTo>
                  <a:cubicBezTo>
                    <a:pt x="5167" y="9454"/>
                    <a:pt x="4608" y="9049"/>
                    <a:pt x="4310" y="8954"/>
                  </a:cubicBezTo>
                  <a:lnTo>
                    <a:pt x="3274" y="8537"/>
                  </a:lnTo>
                  <a:lnTo>
                    <a:pt x="3274" y="8311"/>
                  </a:lnTo>
                  <a:cubicBezTo>
                    <a:pt x="3560" y="8156"/>
                    <a:pt x="3786" y="7894"/>
                    <a:pt x="3870" y="7561"/>
                  </a:cubicBezTo>
                  <a:cubicBezTo>
                    <a:pt x="4215" y="7561"/>
                    <a:pt x="4489" y="7287"/>
                    <a:pt x="4489" y="6930"/>
                  </a:cubicBezTo>
                  <a:cubicBezTo>
                    <a:pt x="4489" y="6715"/>
                    <a:pt x="4394" y="6525"/>
                    <a:pt x="4239" y="6418"/>
                  </a:cubicBezTo>
                  <a:lnTo>
                    <a:pt x="4239" y="5942"/>
                  </a:lnTo>
                  <a:cubicBezTo>
                    <a:pt x="4239" y="5108"/>
                    <a:pt x="3620" y="4429"/>
                    <a:pt x="2810" y="4346"/>
                  </a:cubicBezTo>
                  <a:lnTo>
                    <a:pt x="2810" y="346"/>
                  </a:lnTo>
                  <a:close/>
                  <a:moveTo>
                    <a:pt x="2679" y="0"/>
                  </a:moveTo>
                  <a:cubicBezTo>
                    <a:pt x="2572" y="0"/>
                    <a:pt x="2500" y="72"/>
                    <a:pt x="2500" y="179"/>
                  </a:cubicBezTo>
                  <a:lnTo>
                    <a:pt x="2500" y="4358"/>
                  </a:lnTo>
                  <a:cubicBezTo>
                    <a:pt x="1643" y="4394"/>
                    <a:pt x="953" y="5108"/>
                    <a:pt x="953" y="5965"/>
                  </a:cubicBezTo>
                  <a:lnTo>
                    <a:pt x="953" y="6442"/>
                  </a:lnTo>
                  <a:cubicBezTo>
                    <a:pt x="786" y="6561"/>
                    <a:pt x="691" y="6739"/>
                    <a:pt x="691" y="6954"/>
                  </a:cubicBezTo>
                  <a:cubicBezTo>
                    <a:pt x="691" y="7299"/>
                    <a:pt x="965" y="7597"/>
                    <a:pt x="1322" y="7597"/>
                  </a:cubicBezTo>
                  <a:cubicBezTo>
                    <a:pt x="1417" y="7918"/>
                    <a:pt x="1643" y="8192"/>
                    <a:pt x="1917" y="8335"/>
                  </a:cubicBezTo>
                  <a:lnTo>
                    <a:pt x="1917" y="8561"/>
                  </a:lnTo>
                  <a:lnTo>
                    <a:pt x="845" y="8978"/>
                  </a:lnTo>
                  <a:cubicBezTo>
                    <a:pt x="548" y="9085"/>
                    <a:pt x="0" y="9478"/>
                    <a:pt x="0" y="10287"/>
                  </a:cubicBezTo>
                  <a:lnTo>
                    <a:pt x="0" y="11180"/>
                  </a:lnTo>
                  <a:cubicBezTo>
                    <a:pt x="0" y="11287"/>
                    <a:pt x="72" y="11359"/>
                    <a:pt x="179" y="11359"/>
                  </a:cubicBezTo>
                  <a:lnTo>
                    <a:pt x="965" y="11359"/>
                  </a:lnTo>
                  <a:cubicBezTo>
                    <a:pt x="1072" y="11359"/>
                    <a:pt x="1143" y="11287"/>
                    <a:pt x="1143" y="11180"/>
                  </a:cubicBezTo>
                  <a:cubicBezTo>
                    <a:pt x="1143" y="11073"/>
                    <a:pt x="1072" y="11002"/>
                    <a:pt x="965" y="11002"/>
                  </a:cubicBezTo>
                  <a:lnTo>
                    <a:pt x="357" y="11002"/>
                  </a:lnTo>
                  <a:lnTo>
                    <a:pt x="357" y="10263"/>
                  </a:lnTo>
                  <a:cubicBezTo>
                    <a:pt x="357" y="9513"/>
                    <a:pt x="941" y="9287"/>
                    <a:pt x="965" y="9287"/>
                  </a:cubicBezTo>
                  <a:lnTo>
                    <a:pt x="988" y="9287"/>
                  </a:lnTo>
                  <a:lnTo>
                    <a:pt x="1965" y="8906"/>
                  </a:lnTo>
                  <a:lnTo>
                    <a:pt x="1977" y="8918"/>
                  </a:lnTo>
                  <a:lnTo>
                    <a:pt x="2500" y="9430"/>
                  </a:lnTo>
                  <a:cubicBezTo>
                    <a:pt x="2536" y="9454"/>
                    <a:pt x="2572" y="9466"/>
                    <a:pt x="2619" y="9466"/>
                  </a:cubicBezTo>
                  <a:cubicBezTo>
                    <a:pt x="2667" y="9466"/>
                    <a:pt x="2715" y="9454"/>
                    <a:pt x="2739" y="9406"/>
                  </a:cubicBezTo>
                  <a:lnTo>
                    <a:pt x="3251" y="8894"/>
                  </a:lnTo>
                  <a:lnTo>
                    <a:pt x="4227" y="9275"/>
                  </a:lnTo>
                  <a:lnTo>
                    <a:pt x="4239" y="9275"/>
                  </a:lnTo>
                  <a:cubicBezTo>
                    <a:pt x="4239" y="9275"/>
                    <a:pt x="4858" y="9490"/>
                    <a:pt x="4858" y="10240"/>
                  </a:cubicBezTo>
                  <a:lnTo>
                    <a:pt x="4858" y="10954"/>
                  </a:lnTo>
                  <a:lnTo>
                    <a:pt x="1607" y="10954"/>
                  </a:lnTo>
                  <a:cubicBezTo>
                    <a:pt x="1500" y="10954"/>
                    <a:pt x="1429" y="11037"/>
                    <a:pt x="1429" y="11133"/>
                  </a:cubicBezTo>
                  <a:cubicBezTo>
                    <a:pt x="1429" y="11240"/>
                    <a:pt x="1500" y="11311"/>
                    <a:pt x="1607" y="11311"/>
                  </a:cubicBezTo>
                  <a:lnTo>
                    <a:pt x="11168" y="11311"/>
                  </a:lnTo>
                  <a:cubicBezTo>
                    <a:pt x="11263" y="11311"/>
                    <a:pt x="11347" y="11240"/>
                    <a:pt x="11347" y="11133"/>
                  </a:cubicBezTo>
                  <a:lnTo>
                    <a:pt x="11311" y="2536"/>
                  </a:lnTo>
                  <a:lnTo>
                    <a:pt x="11311" y="2501"/>
                  </a:lnTo>
                  <a:lnTo>
                    <a:pt x="11311" y="2489"/>
                  </a:lnTo>
                  <a:cubicBezTo>
                    <a:pt x="11311" y="2489"/>
                    <a:pt x="11311" y="2477"/>
                    <a:pt x="11299" y="2477"/>
                  </a:cubicBezTo>
                  <a:lnTo>
                    <a:pt x="11287" y="2465"/>
                  </a:lnTo>
                  <a:lnTo>
                    <a:pt x="11263" y="2441"/>
                  </a:lnTo>
                  <a:lnTo>
                    <a:pt x="9882" y="1060"/>
                  </a:lnTo>
                  <a:lnTo>
                    <a:pt x="8870" y="48"/>
                  </a:lnTo>
                  <a:lnTo>
                    <a:pt x="8858" y="36"/>
                  </a:lnTo>
                  <a:lnTo>
                    <a:pt x="8846" y="12"/>
                  </a:lnTo>
                  <a:cubicBezTo>
                    <a:pt x="8846" y="12"/>
                    <a:pt x="8823" y="12"/>
                    <a:pt x="8823" y="0"/>
                  </a:cubicBezTo>
                  <a:close/>
                </a:path>
              </a:pathLst>
            </a:custGeom>
            <a:solidFill>
              <a:schemeClr val="accent1">
                <a:lumMod val="75000"/>
              </a:schemeClr>
            </a:solidFill>
            <a:ln>
              <a:noFill/>
            </a:ln>
          </p:spPr>
          <p:txBody>
            <a:bodyPr spcFirstLastPara="1" wrap="square" lIns="91425" tIns="91425" rIns="91425" bIns="91425" anchor="ctr" anchorCtr="0">
              <a:noAutofit/>
            </a:bodyPr>
            <a:lstStyle/>
            <a:p>
              <a:endParaRPr sz="1800" dirty="0"/>
            </a:p>
          </p:txBody>
        </p:sp>
        <p:sp>
          <p:nvSpPr>
            <p:cNvPr id="225" name="Google Shape;13887;p63"/>
            <p:cNvSpPr/>
            <p:nvPr/>
          </p:nvSpPr>
          <p:spPr>
            <a:xfrm>
              <a:off x="735236" y="2689645"/>
              <a:ext cx="221897" cy="45719"/>
            </a:xfrm>
            <a:custGeom>
              <a:avLst/>
              <a:gdLst/>
              <a:ahLst/>
              <a:cxnLst/>
              <a:rect l="l" t="t" r="r" b="b"/>
              <a:pathLst>
                <a:path w="4621" h="358" extrusionOk="0">
                  <a:moveTo>
                    <a:pt x="179" y="0"/>
                  </a:moveTo>
                  <a:cubicBezTo>
                    <a:pt x="72" y="0"/>
                    <a:pt x="1" y="71"/>
                    <a:pt x="1" y="179"/>
                  </a:cubicBezTo>
                  <a:cubicBezTo>
                    <a:pt x="1" y="274"/>
                    <a:pt x="72" y="357"/>
                    <a:pt x="179" y="357"/>
                  </a:cubicBezTo>
                  <a:lnTo>
                    <a:pt x="4442" y="357"/>
                  </a:lnTo>
                  <a:cubicBezTo>
                    <a:pt x="4549" y="357"/>
                    <a:pt x="4620" y="274"/>
                    <a:pt x="4620" y="179"/>
                  </a:cubicBezTo>
                  <a:cubicBezTo>
                    <a:pt x="4620" y="83"/>
                    <a:pt x="4537" y="0"/>
                    <a:pt x="4442" y="0"/>
                  </a:cubicBezTo>
                  <a:close/>
                </a:path>
              </a:pathLst>
            </a:custGeom>
            <a:solidFill>
              <a:schemeClr val="accent1">
                <a:lumMod val="75000"/>
              </a:schemeClr>
            </a:solidFill>
            <a:ln>
              <a:noFill/>
            </a:ln>
          </p:spPr>
          <p:txBody>
            <a:bodyPr spcFirstLastPara="1" wrap="square" lIns="91425" tIns="91425" rIns="91425" bIns="91425" anchor="ctr" anchorCtr="0">
              <a:noAutofit/>
            </a:bodyPr>
            <a:lstStyle/>
            <a:p>
              <a:endParaRPr sz="1200" dirty="0"/>
            </a:p>
          </p:txBody>
        </p:sp>
        <p:sp>
          <p:nvSpPr>
            <p:cNvPr id="226" name="Google Shape;13887;p63"/>
            <p:cNvSpPr/>
            <p:nvPr/>
          </p:nvSpPr>
          <p:spPr>
            <a:xfrm>
              <a:off x="731554" y="2614785"/>
              <a:ext cx="221897" cy="45719"/>
            </a:xfrm>
            <a:custGeom>
              <a:avLst/>
              <a:gdLst/>
              <a:ahLst/>
              <a:cxnLst/>
              <a:rect l="l" t="t" r="r" b="b"/>
              <a:pathLst>
                <a:path w="4621" h="358" extrusionOk="0">
                  <a:moveTo>
                    <a:pt x="179" y="0"/>
                  </a:moveTo>
                  <a:cubicBezTo>
                    <a:pt x="72" y="0"/>
                    <a:pt x="1" y="71"/>
                    <a:pt x="1" y="179"/>
                  </a:cubicBezTo>
                  <a:cubicBezTo>
                    <a:pt x="1" y="274"/>
                    <a:pt x="72" y="357"/>
                    <a:pt x="179" y="357"/>
                  </a:cubicBezTo>
                  <a:lnTo>
                    <a:pt x="4442" y="357"/>
                  </a:lnTo>
                  <a:cubicBezTo>
                    <a:pt x="4549" y="357"/>
                    <a:pt x="4620" y="274"/>
                    <a:pt x="4620" y="179"/>
                  </a:cubicBezTo>
                  <a:cubicBezTo>
                    <a:pt x="4620" y="83"/>
                    <a:pt x="4537" y="0"/>
                    <a:pt x="4442" y="0"/>
                  </a:cubicBezTo>
                  <a:close/>
                </a:path>
              </a:pathLst>
            </a:custGeom>
            <a:solidFill>
              <a:schemeClr val="accent1">
                <a:lumMod val="75000"/>
              </a:schemeClr>
            </a:solidFill>
            <a:ln>
              <a:noFill/>
            </a:ln>
          </p:spPr>
          <p:txBody>
            <a:bodyPr spcFirstLastPara="1" wrap="square" lIns="91425" tIns="91425" rIns="91425" bIns="91425" anchor="ctr" anchorCtr="0">
              <a:noAutofit/>
            </a:bodyPr>
            <a:lstStyle/>
            <a:p>
              <a:endParaRPr sz="1200" dirty="0"/>
            </a:p>
          </p:txBody>
        </p:sp>
        <p:sp>
          <p:nvSpPr>
            <p:cNvPr id="227" name="Google Shape;13887;p63"/>
            <p:cNvSpPr/>
            <p:nvPr/>
          </p:nvSpPr>
          <p:spPr>
            <a:xfrm>
              <a:off x="735237" y="2770857"/>
              <a:ext cx="221897" cy="45719"/>
            </a:xfrm>
            <a:custGeom>
              <a:avLst/>
              <a:gdLst/>
              <a:ahLst/>
              <a:cxnLst/>
              <a:rect l="l" t="t" r="r" b="b"/>
              <a:pathLst>
                <a:path w="4621" h="358" extrusionOk="0">
                  <a:moveTo>
                    <a:pt x="179" y="0"/>
                  </a:moveTo>
                  <a:cubicBezTo>
                    <a:pt x="72" y="0"/>
                    <a:pt x="1" y="71"/>
                    <a:pt x="1" y="179"/>
                  </a:cubicBezTo>
                  <a:cubicBezTo>
                    <a:pt x="1" y="274"/>
                    <a:pt x="72" y="357"/>
                    <a:pt x="179" y="357"/>
                  </a:cubicBezTo>
                  <a:lnTo>
                    <a:pt x="4442" y="357"/>
                  </a:lnTo>
                  <a:cubicBezTo>
                    <a:pt x="4549" y="357"/>
                    <a:pt x="4620" y="274"/>
                    <a:pt x="4620" y="179"/>
                  </a:cubicBezTo>
                  <a:cubicBezTo>
                    <a:pt x="4620" y="83"/>
                    <a:pt x="4537" y="0"/>
                    <a:pt x="4442" y="0"/>
                  </a:cubicBezTo>
                  <a:close/>
                </a:path>
              </a:pathLst>
            </a:custGeom>
            <a:solidFill>
              <a:schemeClr val="accent1">
                <a:lumMod val="75000"/>
              </a:schemeClr>
            </a:solidFill>
            <a:ln>
              <a:noFill/>
            </a:ln>
          </p:spPr>
          <p:txBody>
            <a:bodyPr spcFirstLastPara="1" wrap="square" lIns="91425" tIns="91425" rIns="91425" bIns="91425" anchor="ctr" anchorCtr="0">
              <a:noAutofit/>
            </a:bodyPr>
            <a:lstStyle/>
            <a:p>
              <a:endParaRPr sz="1200" dirty="0"/>
            </a:p>
          </p:txBody>
        </p:sp>
      </p:grpSp>
      <p:grpSp>
        <p:nvGrpSpPr>
          <p:cNvPr id="228" name="Google Shape;15367;p65"/>
          <p:cNvGrpSpPr/>
          <p:nvPr/>
        </p:nvGrpSpPr>
        <p:grpSpPr>
          <a:xfrm>
            <a:off x="2869026" y="5217753"/>
            <a:ext cx="422921" cy="552955"/>
            <a:chOff x="1367060" y="2422129"/>
            <a:chExt cx="269261" cy="352050"/>
          </a:xfrm>
          <a:solidFill>
            <a:schemeClr val="tx2">
              <a:lumMod val="60000"/>
              <a:lumOff val="40000"/>
            </a:schemeClr>
          </a:solidFill>
        </p:grpSpPr>
        <p:sp>
          <p:nvSpPr>
            <p:cNvPr id="229" name="Google Shape;15368;p65"/>
            <p:cNvSpPr/>
            <p:nvPr/>
          </p:nvSpPr>
          <p:spPr>
            <a:xfrm>
              <a:off x="1392059" y="2651857"/>
              <a:ext cx="129160" cy="122322"/>
            </a:xfrm>
            <a:custGeom>
              <a:avLst/>
              <a:gdLst/>
              <a:ahLst/>
              <a:cxnLst/>
              <a:rect l="l" t="t" r="r" b="b"/>
              <a:pathLst>
                <a:path w="4061" h="3846" extrusionOk="0">
                  <a:moveTo>
                    <a:pt x="167" y="0"/>
                  </a:moveTo>
                  <a:cubicBezTo>
                    <a:pt x="72" y="0"/>
                    <a:pt x="0" y="83"/>
                    <a:pt x="0" y="167"/>
                  </a:cubicBezTo>
                  <a:cubicBezTo>
                    <a:pt x="0" y="262"/>
                    <a:pt x="72" y="333"/>
                    <a:pt x="167" y="333"/>
                  </a:cubicBezTo>
                  <a:lnTo>
                    <a:pt x="357" y="333"/>
                  </a:lnTo>
                  <a:lnTo>
                    <a:pt x="357" y="1691"/>
                  </a:lnTo>
                  <a:cubicBezTo>
                    <a:pt x="357" y="2179"/>
                    <a:pt x="762" y="2584"/>
                    <a:pt x="1250" y="2584"/>
                  </a:cubicBezTo>
                  <a:cubicBezTo>
                    <a:pt x="1286" y="2584"/>
                    <a:pt x="1226" y="2584"/>
                    <a:pt x="2310" y="2405"/>
                  </a:cubicBezTo>
                  <a:lnTo>
                    <a:pt x="2310" y="3453"/>
                  </a:lnTo>
                  <a:cubicBezTo>
                    <a:pt x="2310" y="3667"/>
                    <a:pt x="2489" y="3846"/>
                    <a:pt x="2691" y="3846"/>
                  </a:cubicBezTo>
                  <a:lnTo>
                    <a:pt x="3905" y="3846"/>
                  </a:lnTo>
                  <a:cubicBezTo>
                    <a:pt x="3989" y="3846"/>
                    <a:pt x="4060" y="3774"/>
                    <a:pt x="4060" y="3679"/>
                  </a:cubicBezTo>
                  <a:cubicBezTo>
                    <a:pt x="4060" y="3596"/>
                    <a:pt x="3989" y="3500"/>
                    <a:pt x="3893" y="3500"/>
                  </a:cubicBezTo>
                  <a:lnTo>
                    <a:pt x="2691" y="3500"/>
                  </a:lnTo>
                  <a:cubicBezTo>
                    <a:pt x="2667" y="3500"/>
                    <a:pt x="2631" y="3465"/>
                    <a:pt x="2631" y="3441"/>
                  </a:cubicBezTo>
                  <a:lnTo>
                    <a:pt x="2631" y="2191"/>
                  </a:lnTo>
                  <a:cubicBezTo>
                    <a:pt x="2631" y="2143"/>
                    <a:pt x="2620" y="2107"/>
                    <a:pt x="2572" y="2072"/>
                  </a:cubicBezTo>
                  <a:cubicBezTo>
                    <a:pt x="2555" y="2055"/>
                    <a:pt x="2520" y="2038"/>
                    <a:pt x="2485" y="2038"/>
                  </a:cubicBezTo>
                  <a:cubicBezTo>
                    <a:pt x="2470" y="2038"/>
                    <a:pt x="2455" y="2041"/>
                    <a:pt x="2441" y="2048"/>
                  </a:cubicBezTo>
                  <a:lnTo>
                    <a:pt x="1238" y="2250"/>
                  </a:lnTo>
                  <a:cubicBezTo>
                    <a:pt x="917" y="2250"/>
                    <a:pt x="691" y="2000"/>
                    <a:pt x="691" y="1691"/>
                  </a:cubicBezTo>
                  <a:lnTo>
                    <a:pt x="691" y="167"/>
                  </a:lnTo>
                  <a:cubicBezTo>
                    <a:pt x="691" y="83"/>
                    <a:pt x="607" y="0"/>
                    <a:pt x="524"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0" name="Google Shape;15369;p65"/>
            <p:cNvSpPr/>
            <p:nvPr/>
          </p:nvSpPr>
          <p:spPr>
            <a:xfrm>
              <a:off x="1367060" y="2441912"/>
              <a:ext cx="82184" cy="212139"/>
            </a:xfrm>
            <a:custGeom>
              <a:avLst/>
              <a:gdLst/>
              <a:ahLst/>
              <a:cxnLst/>
              <a:rect l="l" t="t" r="r" b="b"/>
              <a:pathLst>
                <a:path w="2584" h="6670" extrusionOk="0">
                  <a:moveTo>
                    <a:pt x="2415" y="1"/>
                  </a:moveTo>
                  <a:cubicBezTo>
                    <a:pt x="2382" y="1"/>
                    <a:pt x="2350" y="10"/>
                    <a:pt x="2322" y="29"/>
                  </a:cubicBezTo>
                  <a:cubicBezTo>
                    <a:pt x="1274" y="731"/>
                    <a:pt x="655" y="1898"/>
                    <a:pt x="655" y="3148"/>
                  </a:cubicBezTo>
                  <a:cubicBezTo>
                    <a:pt x="655" y="3351"/>
                    <a:pt x="667" y="3541"/>
                    <a:pt x="703" y="3732"/>
                  </a:cubicBezTo>
                  <a:cubicBezTo>
                    <a:pt x="48" y="5708"/>
                    <a:pt x="0" y="5696"/>
                    <a:pt x="0" y="5970"/>
                  </a:cubicBezTo>
                  <a:cubicBezTo>
                    <a:pt x="0" y="6208"/>
                    <a:pt x="84" y="6446"/>
                    <a:pt x="262" y="6625"/>
                  </a:cubicBezTo>
                  <a:cubicBezTo>
                    <a:pt x="295" y="6651"/>
                    <a:pt x="342" y="6670"/>
                    <a:pt x="389" y="6670"/>
                  </a:cubicBezTo>
                  <a:cubicBezTo>
                    <a:pt x="429" y="6670"/>
                    <a:pt x="468" y="6657"/>
                    <a:pt x="500" y="6625"/>
                  </a:cubicBezTo>
                  <a:cubicBezTo>
                    <a:pt x="560" y="6565"/>
                    <a:pt x="584" y="6458"/>
                    <a:pt x="500" y="6375"/>
                  </a:cubicBezTo>
                  <a:cubicBezTo>
                    <a:pt x="358" y="6220"/>
                    <a:pt x="298" y="5982"/>
                    <a:pt x="369" y="5756"/>
                  </a:cubicBezTo>
                  <a:lnTo>
                    <a:pt x="1036" y="3791"/>
                  </a:lnTo>
                  <a:cubicBezTo>
                    <a:pt x="1060" y="3767"/>
                    <a:pt x="1060" y="3732"/>
                    <a:pt x="1036" y="3720"/>
                  </a:cubicBezTo>
                  <a:cubicBezTo>
                    <a:pt x="1012" y="3517"/>
                    <a:pt x="1000" y="3327"/>
                    <a:pt x="1000" y="3148"/>
                  </a:cubicBezTo>
                  <a:cubicBezTo>
                    <a:pt x="1000" y="2005"/>
                    <a:pt x="1560" y="934"/>
                    <a:pt x="2513" y="291"/>
                  </a:cubicBezTo>
                  <a:cubicBezTo>
                    <a:pt x="2572" y="255"/>
                    <a:pt x="2584" y="148"/>
                    <a:pt x="2548" y="76"/>
                  </a:cubicBezTo>
                  <a:cubicBezTo>
                    <a:pt x="2519" y="25"/>
                    <a:pt x="2467" y="1"/>
                    <a:pt x="2415"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1" name="Google Shape;15370;p65"/>
            <p:cNvSpPr/>
            <p:nvPr/>
          </p:nvSpPr>
          <p:spPr>
            <a:xfrm>
              <a:off x="1456051" y="2422129"/>
              <a:ext cx="180271" cy="162937"/>
            </a:xfrm>
            <a:custGeom>
              <a:avLst/>
              <a:gdLst/>
              <a:ahLst/>
              <a:cxnLst/>
              <a:rect l="l" t="t" r="r" b="b"/>
              <a:pathLst>
                <a:path w="5668" h="5123" extrusionOk="0">
                  <a:moveTo>
                    <a:pt x="1621" y="1"/>
                  </a:moveTo>
                  <a:cubicBezTo>
                    <a:pt x="1104" y="1"/>
                    <a:pt x="591" y="107"/>
                    <a:pt x="119" y="317"/>
                  </a:cubicBezTo>
                  <a:cubicBezTo>
                    <a:pt x="24" y="353"/>
                    <a:pt x="0" y="448"/>
                    <a:pt x="24" y="544"/>
                  </a:cubicBezTo>
                  <a:cubicBezTo>
                    <a:pt x="51" y="616"/>
                    <a:pt x="113" y="648"/>
                    <a:pt x="184" y="648"/>
                  </a:cubicBezTo>
                  <a:cubicBezTo>
                    <a:pt x="205" y="648"/>
                    <a:pt x="228" y="645"/>
                    <a:pt x="250" y="639"/>
                  </a:cubicBezTo>
                  <a:cubicBezTo>
                    <a:pt x="965" y="317"/>
                    <a:pt x="1536" y="365"/>
                    <a:pt x="1643" y="353"/>
                  </a:cubicBezTo>
                  <a:cubicBezTo>
                    <a:pt x="3941" y="365"/>
                    <a:pt x="5644" y="2556"/>
                    <a:pt x="4894" y="4901"/>
                  </a:cubicBezTo>
                  <a:cubicBezTo>
                    <a:pt x="4870" y="4997"/>
                    <a:pt x="4906" y="5080"/>
                    <a:pt x="5001" y="5116"/>
                  </a:cubicBezTo>
                  <a:cubicBezTo>
                    <a:pt x="5018" y="5120"/>
                    <a:pt x="5035" y="5123"/>
                    <a:pt x="5052" y="5123"/>
                  </a:cubicBezTo>
                  <a:cubicBezTo>
                    <a:pt x="5119" y="5123"/>
                    <a:pt x="5184" y="5085"/>
                    <a:pt x="5203" y="5009"/>
                  </a:cubicBezTo>
                  <a:cubicBezTo>
                    <a:pt x="5668" y="3508"/>
                    <a:pt x="5239" y="2044"/>
                    <a:pt x="4263" y="1079"/>
                  </a:cubicBezTo>
                  <a:cubicBezTo>
                    <a:pt x="3524" y="356"/>
                    <a:pt x="2566" y="1"/>
                    <a:pt x="1621"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2" name="Google Shape;15371;p65"/>
            <p:cNvSpPr/>
            <p:nvPr/>
          </p:nvSpPr>
          <p:spPr>
            <a:xfrm>
              <a:off x="1532160" y="2593590"/>
              <a:ext cx="81834" cy="180207"/>
            </a:xfrm>
            <a:custGeom>
              <a:avLst/>
              <a:gdLst/>
              <a:ahLst/>
              <a:cxnLst/>
              <a:rect l="l" t="t" r="r" b="b"/>
              <a:pathLst>
                <a:path w="2573" h="5666" extrusionOk="0">
                  <a:moveTo>
                    <a:pt x="2399" y="1"/>
                  </a:moveTo>
                  <a:cubicBezTo>
                    <a:pt x="2340" y="1"/>
                    <a:pt x="2284" y="36"/>
                    <a:pt x="2251" y="94"/>
                  </a:cubicBezTo>
                  <a:cubicBezTo>
                    <a:pt x="2096" y="380"/>
                    <a:pt x="1715" y="856"/>
                    <a:pt x="1715" y="1737"/>
                  </a:cubicBezTo>
                  <a:lnTo>
                    <a:pt x="1715" y="5273"/>
                  </a:lnTo>
                  <a:cubicBezTo>
                    <a:pt x="1715" y="5309"/>
                    <a:pt x="1679" y="5332"/>
                    <a:pt x="1655" y="5332"/>
                  </a:cubicBezTo>
                  <a:lnTo>
                    <a:pt x="167" y="5332"/>
                  </a:lnTo>
                  <a:cubicBezTo>
                    <a:pt x="72" y="5332"/>
                    <a:pt x="0" y="5404"/>
                    <a:pt x="0" y="5499"/>
                  </a:cubicBezTo>
                  <a:cubicBezTo>
                    <a:pt x="0" y="5583"/>
                    <a:pt x="72" y="5666"/>
                    <a:pt x="167" y="5666"/>
                  </a:cubicBezTo>
                  <a:lnTo>
                    <a:pt x="1655" y="5666"/>
                  </a:lnTo>
                  <a:cubicBezTo>
                    <a:pt x="1858" y="5666"/>
                    <a:pt x="2036" y="5487"/>
                    <a:pt x="2036" y="5273"/>
                  </a:cubicBezTo>
                  <a:lnTo>
                    <a:pt x="2036" y="1737"/>
                  </a:lnTo>
                  <a:cubicBezTo>
                    <a:pt x="2036" y="963"/>
                    <a:pt x="2382" y="558"/>
                    <a:pt x="2548" y="249"/>
                  </a:cubicBezTo>
                  <a:cubicBezTo>
                    <a:pt x="2572" y="153"/>
                    <a:pt x="2548" y="70"/>
                    <a:pt x="2477" y="22"/>
                  </a:cubicBezTo>
                  <a:cubicBezTo>
                    <a:pt x="2451" y="8"/>
                    <a:pt x="2425" y="1"/>
                    <a:pt x="2399"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3" name="Google Shape;15372;p65"/>
            <p:cNvSpPr/>
            <p:nvPr/>
          </p:nvSpPr>
          <p:spPr>
            <a:xfrm>
              <a:off x="1425359" y="2572313"/>
              <a:ext cx="24267" cy="17843"/>
            </a:xfrm>
            <a:custGeom>
              <a:avLst/>
              <a:gdLst/>
              <a:ahLst/>
              <a:cxnLst/>
              <a:rect l="l" t="t" r="r" b="b"/>
              <a:pathLst>
                <a:path w="763" h="561" extrusionOk="0">
                  <a:moveTo>
                    <a:pt x="583" y="0"/>
                  </a:moveTo>
                  <a:cubicBezTo>
                    <a:pt x="554" y="0"/>
                    <a:pt x="525" y="8"/>
                    <a:pt x="501" y="25"/>
                  </a:cubicBezTo>
                  <a:lnTo>
                    <a:pt x="96" y="239"/>
                  </a:lnTo>
                  <a:cubicBezTo>
                    <a:pt x="25" y="287"/>
                    <a:pt x="1" y="394"/>
                    <a:pt x="37" y="465"/>
                  </a:cubicBezTo>
                  <a:cubicBezTo>
                    <a:pt x="72" y="525"/>
                    <a:pt x="132" y="560"/>
                    <a:pt x="191" y="560"/>
                  </a:cubicBezTo>
                  <a:cubicBezTo>
                    <a:pt x="215" y="560"/>
                    <a:pt x="251" y="560"/>
                    <a:pt x="275" y="537"/>
                  </a:cubicBezTo>
                  <a:lnTo>
                    <a:pt x="680" y="322"/>
                  </a:lnTo>
                  <a:cubicBezTo>
                    <a:pt x="739" y="263"/>
                    <a:pt x="763" y="156"/>
                    <a:pt x="727" y="84"/>
                  </a:cubicBezTo>
                  <a:cubicBezTo>
                    <a:pt x="696" y="29"/>
                    <a:pt x="639" y="0"/>
                    <a:pt x="583"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4" name="Google Shape;15373;p65"/>
            <p:cNvSpPr/>
            <p:nvPr/>
          </p:nvSpPr>
          <p:spPr>
            <a:xfrm>
              <a:off x="1562820" y="2573680"/>
              <a:ext cx="26176" cy="17620"/>
            </a:xfrm>
            <a:custGeom>
              <a:avLst/>
              <a:gdLst/>
              <a:ahLst/>
              <a:cxnLst/>
              <a:rect l="l" t="t" r="r" b="b"/>
              <a:pathLst>
                <a:path w="823" h="554" extrusionOk="0">
                  <a:moveTo>
                    <a:pt x="201" y="1"/>
                  </a:moveTo>
                  <a:cubicBezTo>
                    <a:pt x="143" y="1"/>
                    <a:pt x="81" y="28"/>
                    <a:pt x="48" y="77"/>
                  </a:cubicBezTo>
                  <a:cubicBezTo>
                    <a:pt x="1" y="160"/>
                    <a:pt x="37" y="255"/>
                    <a:pt x="108" y="303"/>
                  </a:cubicBezTo>
                  <a:cubicBezTo>
                    <a:pt x="513" y="529"/>
                    <a:pt x="513" y="553"/>
                    <a:pt x="584" y="553"/>
                  </a:cubicBezTo>
                  <a:cubicBezTo>
                    <a:pt x="763" y="541"/>
                    <a:pt x="822" y="315"/>
                    <a:pt x="680" y="244"/>
                  </a:cubicBezTo>
                  <a:lnTo>
                    <a:pt x="275" y="17"/>
                  </a:lnTo>
                  <a:cubicBezTo>
                    <a:pt x="253" y="6"/>
                    <a:pt x="227" y="1"/>
                    <a:pt x="201"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5" name="Google Shape;15374;p65"/>
            <p:cNvSpPr/>
            <p:nvPr/>
          </p:nvSpPr>
          <p:spPr>
            <a:xfrm>
              <a:off x="1448100" y="2481414"/>
              <a:ext cx="125375" cy="191275"/>
            </a:xfrm>
            <a:custGeom>
              <a:avLst/>
              <a:gdLst/>
              <a:ahLst/>
              <a:cxnLst/>
              <a:rect l="l" t="t" r="r" b="b"/>
              <a:pathLst>
                <a:path w="3942" h="6014" extrusionOk="0">
                  <a:moveTo>
                    <a:pt x="1280" y="1498"/>
                  </a:moveTo>
                  <a:cubicBezTo>
                    <a:pt x="1355" y="1498"/>
                    <a:pt x="1429" y="1543"/>
                    <a:pt x="1429" y="1632"/>
                  </a:cubicBezTo>
                  <a:lnTo>
                    <a:pt x="1429" y="1763"/>
                  </a:lnTo>
                  <a:lnTo>
                    <a:pt x="1262" y="1763"/>
                  </a:lnTo>
                  <a:cubicBezTo>
                    <a:pt x="1191" y="1763"/>
                    <a:pt x="1131" y="1704"/>
                    <a:pt x="1131" y="1632"/>
                  </a:cubicBezTo>
                  <a:cubicBezTo>
                    <a:pt x="1131" y="1543"/>
                    <a:pt x="1206" y="1498"/>
                    <a:pt x="1280" y="1498"/>
                  </a:cubicBezTo>
                  <a:close/>
                  <a:moveTo>
                    <a:pt x="2483" y="1498"/>
                  </a:moveTo>
                  <a:cubicBezTo>
                    <a:pt x="2557" y="1498"/>
                    <a:pt x="2632" y="1543"/>
                    <a:pt x="2632" y="1632"/>
                  </a:cubicBezTo>
                  <a:cubicBezTo>
                    <a:pt x="2632" y="1704"/>
                    <a:pt x="2572" y="1763"/>
                    <a:pt x="2501" y="1763"/>
                  </a:cubicBezTo>
                  <a:lnTo>
                    <a:pt x="2334" y="1763"/>
                  </a:lnTo>
                  <a:lnTo>
                    <a:pt x="2334" y="1632"/>
                  </a:lnTo>
                  <a:cubicBezTo>
                    <a:pt x="2334" y="1543"/>
                    <a:pt x="2408" y="1498"/>
                    <a:pt x="2483" y="1498"/>
                  </a:cubicBezTo>
                  <a:close/>
                  <a:moveTo>
                    <a:pt x="1989" y="2085"/>
                  </a:moveTo>
                  <a:lnTo>
                    <a:pt x="1989" y="3776"/>
                  </a:lnTo>
                  <a:lnTo>
                    <a:pt x="1739" y="3776"/>
                  </a:lnTo>
                  <a:lnTo>
                    <a:pt x="1739" y="2085"/>
                  </a:lnTo>
                  <a:close/>
                  <a:moveTo>
                    <a:pt x="2524" y="4097"/>
                  </a:moveTo>
                  <a:lnTo>
                    <a:pt x="2524" y="4430"/>
                  </a:lnTo>
                  <a:lnTo>
                    <a:pt x="1215" y="4430"/>
                  </a:lnTo>
                  <a:lnTo>
                    <a:pt x="1215" y="4097"/>
                  </a:lnTo>
                  <a:close/>
                  <a:moveTo>
                    <a:pt x="2512" y="4752"/>
                  </a:moveTo>
                  <a:lnTo>
                    <a:pt x="2512" y="4942"/>
                  </a:lnTo>
                  <a:lnTo>
                    <a:pt x="2524" y="4942"/>
                  </a:lnTo>
                  <a:cubicBezTo>
                    <a:pt x="2524" y="5026"/>
                    <a:pt x="2465" y="5085"/>
                    <a:pt x="2393" y="5085"/>
                  </a:cubicBezTo>
                  <a:lnTo>
                    <a:pt x="1334" y="5085"/>
                  </a:lnTo>
                  <a:cubicBezTo>
                    <a:pt x="1262" y="5085"/>
                    <a:pt x="1203" y="5026"/>
                    <a:pt x="1203" y="4942"/>
                  </a:cubicBezTo>
                  <a:lnTo>
                    <a:pt x="1203" y="4752"/>
                  </a:lnTo>
                  <a:close/>
                  <a:moveTo>
                    <a:pt x="2227" y="5395"/>
                  </a:moveTo>
                  <a:cubicBezTo>
                    <a:pt x="2203" y="5561"/>
                    <a:pt x="2048" y="5681"/>
                    <a:pt x="1870" y="5681"/>
                  </a:cubicBezTo>
                  <a:cubicBezTo>
                    <a:pt x="1691" y="5681"/>
                    <a:pt x="1548" y="5561"/>
                    <a:pt x="1500" y="5395"/>
                  </a:cubicBezTo>
                  <a:close/>
                  <a:moveTo>
                    <a:pt x="1874" y="1"/>
                  </a:moveTo>
                  <a:cubicBezTo>
                    <a:pt x="834" y="1"/>
                    <a:pt x="0" y="837"/>
                    <a:pt x="0" y="1882"/>
                  </a:cubicBezTo>
                  <a:cubicBezTo>
                    <a:pt x="0" y="2406"/>
                    <a:pt x="215" y="2906"/>
                    <a:pt x="607" y="3264"/>
                  </a:cubicBezTo>
                  <a:cubicBezTo>
                    <a:pt x="786" y="3418"/>
                    <a:pt x="869" y="3656"/>
                    <a:pt x="869" y="3895"/>
                  </a:cubicBezTo>
                  <a:lnTo>
                    <a:pt x="869" y="4942"/>
                  </a:lnTo>
                  <a:cubicBezTo>
                    <a:pt x="869" y="5145"/>
                    <a:pt x="988" y="5300"/>
                    <a:pt x="1155" y="5359"/>
                  </a:cubicBezTo>
                  <a:cubicBezTo>
                    <a:pt x="1191" y="5716"/>
                    <a:pt x="1489" y="6014"/>
                    <a:pt x="1858" y="6014"/>
                  </a:cubicBezTo>
                  <a:cubicBezTo>
                    <a:pt x="2227" y="6014"/>
                    <a:pt x="2524" y="5740"/>
                    <a:pt x="2560" y="5359"/>
                  </a:cubicBezTo>
                  <a:cubicBezTo>
                    <a:pt x="2715" y="5288"/>
                    <a:pt x="2834" y="5121"/>
                    <a:pt x="2834" y="4942"/>
                  </a:cubicBezTo>
                  <a:lnTo>
                    <a:pt x="2834" y="3871"/>
                  </a:lnTo>
                  <a:cubicBezTo>
                    <a:pt x="2834" y="3811"/>
                    <a:pt x="2834" y="3752"/>
                    <a:pt x="2858" y="3692"/>
                  </a:cubicBezTo>
                  <a:cubicBezTo>
                    <a:pt x="2870" y="3609"/>
                    <a:pt x="2822" y="3514"/>
                    <a:pt x="2727" y="3502"/>
                  </a:cubicBezTo>
                  <a:cubicBezTo>
                    <a:pt x="2718" y="3500"/>
                    <a:pt x="2710" y="3500"/>
                    <a:pt x="2701" y="3500"/>
                  </a:cubicBezTo>
                  <a:cubicBezTo>
                    <a:pt x="2627" y="3500"/>
                    <a:pt x="2558" y="3546"/>
                    <a:pt x="2536" y="3621"/>
                  </a:cubicBezTo>
                  <a:cubicBezTo>
                    <a:pt x="2524" y="3668"/>
                    <a:pt x="2524" y="3728"/>
                    <a:pt x="2512" y="3776"/>
                  </a:cubicBezTo>
                  <a:lnTo>
                    <a:pt x="2298" y="3776"/>
                  </a:lnTo>
                  <a:lnTo>
                    <a:pt x="2298" y="2085"/>
                  </a:lnTo>
                  <a:lnTo>
                    <a:pt x="2465" y="2085"/>
                  </a:lnTo>
                  <a:cubicBezTo>
                    <a:pt x="2715" y="2085"/>
                    <a:pt x="2929" y="1882"/>
                    <a:pt x="2929" y="1632"/>
                  </a:cubicBezTo>
                  <a:cubicBezTo>
                    <a:pt x="2929" y="1370"/>
                    <a:pt x="2715" y="1168"/>
                    <a:pt x="2465" y="1168"/>
                  </a:cubicBezTo>
                  <a:lnTo>
                    <a:pt x="2441" y="1168"/>
                  </a:lnTo>
                  <a:cubicBezTo>
                    <a:pt x="2179" y="1168"/>
                    <a:pt x="1977" y="1370"/>
                    <a:pt x="1977" y="1632"/>
                  </a:cubicBezTo>
                  <a:lnTo>
                    <a:pt x="1977" y="1763"/>
                  </a:lnTo>
                  <a:lnTo>
                    <a:pt x="1727" y="1763"/>
                  </a:lnTo>
                  <a:lnTo>
                    <a:pt x="1727" y="1632"/>
                  </a:lnTo>
                  <a:cubicBezTo>
                    <a:pt x="1727" y="1370"/>
                    <a:pt x="1512" y="1168"/>
                    <a:pt x="1262" y="1168"/>
                  </a:cubicBezTo>
                  <a:lnTo>
                    <a:pt x="1227" y="1168"/>
                  </a:lnTo>
                  <a:cubicBezTo>
                    <a:pt x="977" y="1168"/>
                    <a:pt x="774" y="1370"/>
                    <a:pt x="774" y="1632"/>
                  </a:cubicBezTo>
                  <a:cubicBezTo>
                    <a:pt x="774" y="1882"/>
                    <a:pt x="977" y="2085"/>
                    <a:pt x="1227" y="2085"/>
                  </a:cubicBezTo>
                  <a:lnTo>
                    <a:pt x="1393" y="2085"/>
                  </a:lnTo>
                  <a:lnTo>
                    <a:pt x="1393" y="3776"/>
                  </a:lnTo>
                  <a:lnTo>
                    <a:pt x="1191" y="3776"/>
                  </a:lnTo>
                  <a:cubicBezTo>
                    <a:pt x="1155" y="3478"/>
                    <a:pt x="1024" y="3204"/>
                    <a:pt x="810" y="3014"/>
                  </a:cubicBezTo>
                  <a:cubicBezTo>
                    <a:pt x="488" y="2716"/>
                    <a:pt x="310" y="2299"/>
                    <a:pt x="310" y="1871"/>
                  </a:cubicBezTo>
                  <a:cubicBezTo>
                    <a:pt x="310" y="1013"/>
                    <a:pt x="988" y="323"/>
                    <a:pt x="1858" y="323"/>
                  </a:cubicBezTo>
                  <a:lnTo>
                    <a:pt x="1905" y="323"/>
                  </a:lnTo>
                  <a:cubicBezTo>
                    <a:pt x="2715" y="335"/>
                    <a:pt x="3394" y="1013"/>
                    <a:pt x="3405" y="1835"/>
                  </a:cubicBezTo>
                  <a:lnTo>
                    <a:pt x="3405" y="1847"/>
                  </a:lnTo>
                  <a:cubicBezTo>
                    <a:pt x="3405" y="2287"/>
                    <a:pt x="3239" y="2668"/>
                    <a:pt x="2929" y="2966"/>
                  </a:cubicBezTo>
                  <a:cubicBezTo>
                    <a:pt x="2870" y="3025"/>
                    <a:pt x="2858" y="3133"/>
                    <a:pt x="2929" y="3204"/>
                  </a:cubicBezTo>
                  <a:cubicBezTo>
                    <a:pt x="2965" y="3240"/>
                    <a:pt x="3007" y="3258"/>
                    <a:pt x="3048" y="3258"/>
                  </a:cubicBezTo>
                  <a:cubicBezTo>
                    <a:pt x="3090" y="3258"/>
                    <a:pt x="3132" y="3240"/>
                    <a:pt x="3167" y="3204"/>
                  </a:cubicBezTo>
                  <a:cubicBezTo>
                    <a:pt x="3906" y="2502"/>
                    <a:pt x="3941" y="1299"/>
                    <a:pt x="3191" y="561"/>
                  </a:cubicBezTo>
                  <a:cubicBezTo>
                    <a:pt x="2858" y="216"/>
                    <a:pt x="2393" y="1"/>
                    <a:pt x="1917" y="1"/>
                  </a:cubicBezTo>
                  <a:cubicBezTo>
                    <a:pt x="1903" y="1"/>
                    <a:pt x="1888" y="1"/>
                    <a:pt x="1874"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6" name="Google Shape;15375;p65"/>
            <p:cNvSpPr/>
            <p:nvPr/>
          </p:nvSpPr>
          <p:spPr>
            <a:xfrm>
              <a:off x="1502232" y="2449259"/>
              <a:ext cx="10655" cy="25380"/>
            </a:xfrm>
            <a:custGeom>
              <a:avLst/>
              <a:gdLst/>
              <a:ahLst/>
              <a:cxnLst/>
              <a:rect l="l" t="t" r="r" b="b"/>
              <a:pathLst>
                <a:path w="335" h="798" extrusionOk="0">
                  <a:moveTo>
                    <a:pt x="168" y="0"/>
                  </a:moveTo>
                  <a:cubicBezTo>
                    <a:pt x="84" y="0"/>
                    <a:pt x="1" y="84"/>
                    <a:pt x="1" y="167"/>
                  </a:cubicBezTo>
                  <a:lnTo>
                    <a:pt x="1" y="631"/>
                  </a:lnTo>
                  <a:cubicBezTo>
                    <a:pt x="1" y="715"/>
                    <a:pt x="84" y="798"/>
                    <a:pt x="168" y="798"/>
                  </a:cubicBezTo>
                  <a:cubicBezTo>
                    <a:pt x="263" y="798"/>
                    <a:pt x="334" y="715"/>
                    <a:pt x="334" y="631"/>
                  </a:cubicBezTo>
                  <a:lnTo>
                    <a:pt x="334" y="167"/>
                  </a:lnTo>
                  <a:cubicBezTo>
                    <a:pt x="334" y="84"/>
                    <a:pt x="263" y="0"/>
                    <a:pt x="168"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7" name="Google Shape;15376;p65"/>
            <p:cNvSpPr/>
            <p:nvPr/>
          </p:nvSpPr>
          <p:spPr>
            <a:xfrm>
              <a:off x="1458309" y="2460582"/>
              <a:ext cx="18988" cy="23090"/>
            </a:xfrm>
            <a:custGeom>
              <a:avLst/>
              <a:gdLst/>
              <a:ahLst/>
              <a:cxnLst/>
              <a:rect l="l" t="t" r="r" b="b"/>
              <a:pathLst>
                <a:path w="597" h="726" extrusionOk="0">
                  <a:moveTo>
                    <a:pt x="190" y="1"/>
                  </a:moveTo>
                  <a:cubicBezTo>
                    <a:pt x="161" y="1"/>
                    <a:pt x="132" y="9"/>
                    <a:pt x="108" y="25"/>
                  </a:cubicBezTo>
                  <a:cubicBezTo>
                    <a:pt x="25" y="61"/>
                    <a:pt x="1" y="168"/>
                    <a:pt x="48" y="240"/>
                  </a:cubicBezTo>
                  <a:lnTo>
                    <a:pt x="275" y="644"/>
                  </a:lnTo>
                  <a:cubicBezTo>
                    <a:pt x="299" y="693"/>
                    <a:pt x="357" y="726"/>
                    <a:pt x="414" y="726"/>
                  </a:cubicBezTo>
                  <a:cubicBezTo>
                    <a:pt x="441" y="726"/>
                    <a:pt x="466" y="719"/>
                    <a:pt x="489" y="704"/>
                  </a:cubicBezTo>
                  <a:cubicBezTo>
                    <a:pt x="572" y="656"/>
                    <a:pt x="596" y="573"/>
                    <a:pt x="548" y="478"/>
                  </a:cubicBezTo>
                  <a:lnTo>
                    <a:pt x="322" y="85"/>
                  </a:lnTo>
                  <a:cubicBezTo>
                    <a:pt x="299" y="30"/>
                    <a:pt x="244" y="1"/>
                    <a:pt x="190"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8" name="Google Shape;15377;p65"/>
            <p:cNvSpPr/>
            <p:nvPr/>
          </p:nvSpPr>
          <p:spPr>
            <a:xfrm>
              <a:off x="1425741" y="2492768"/>
              <a:ext cx="25031" cy="17874"/>
            </a:xfrm>
            <a:custGeom>
              <a:avLst/>
              <a:gdLst/>
              <a:ahLst/>
              <a:cxnLst/>
              <a:rect l="l" t="t" r="r" b="b"/>
              <a:pathLst>
                <a:path w="787" h="562" extrusionOk="0">
                  <a:moveTo>
                    <a:pt x="181" y="1"/>
                  </a:moveTo>
                  <a:cubicBezTo>
                    <a:pt x="126" y="1"/>
                    <a:pt x="72" y="30"/>
                    <a:pt x="48" y="85"/>
                  </a:cubicBezTo>
                  <a:cubicBezTo>
                    <a:pt x="1" y="156"/>
                    <a:pt x="25" y="263"/>
                    <a:pt x="108" y="299"/>
                  </a:cubicBezTo>
                  <a:cubicBezTo>
                    <a:pt x="501" y="525"/>
                    <a:pt x="501" y="561"/>
                    <a:pt x="584" y="561"/>
                  </a:cubicBezTo>
                  <a:cubicBezTo>
                    <a:pt x="632" y="561"/>
                    <a:pt x="703" y="525"/>
                    <a:pt x="727" y="466"/>
                  </a:cubicBezTo>
                  <a:cubicBezTo>
                    <a:pt x="787" y="394"/>
                    <a:pt x="751" y="287"/>
                    <a:pt x="668" y="240"/>
                  </a:cubicBezTo>
                  <a:lnTo>
                    <a:pt x="263" y="25"/>
                  </a:lnTo>
                  <a:cubicBezTo>
                    <a:pt x="238" y="9"/>
                    <a:pt x="209" y="1"/>
                    <a:pt x="181"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39" name="Google Shape;15378;p65"/>
            <p:cNvSpPr/>
            <p:nvPr/>
          </p:nvSpPr>
          <p:spPr>
            <a:xfrm>
              <a:off x="1414768" y="2535959"/>
              <a:ext cx="25031" cy="10655"/>
            </a:xfrm>
            <a:custGeom>
              <a:avLst/>
              <a:gdLst/>
              <a:ahLst/>
              <a:cxnLst/>
              <a:rect l="l" t="t" r="r" b="b"/>
              <a:pathLst>
                <a:path w="787" h="335" extrusionOk="0">
                  <a:moveTo>
                    <a:pt x="167" y="1"/>
                  </a:moveTo>
                  <a:cubicBezTo>
                    <a:pt x="72" y="1"/>
                    <a:pt x="1" y="72"/>
                    <a:pt x="1" y="167"/>
                  </a:cubicBezTo>
                  <a:cubicBezTo>
                    <a:pt x="1" y="251"/>
                    <a:pt x="72" y="334"/>
                    <a:pt x="167" y="334"/>
                  </a:cubicBezTo>
                  <a:lnTo>
                    <a:pt x="632" y="334"/>
                  </a:lnTo>
                  <a:cubicBezTo>
                    <a:pt x="715" y="334"/>
                    <a:pt x="786" y="251"/>
                    <a:pt x="786" y="167"/>
                  </a:cubicBezTo>
                  <a:cubicBezTo>
                    <a:pt x="786" y="72"/>
                    <a:pt x="715" y="1"/>
                    <a:pt x="632" y="1"/>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40" name="Google Shape;15379;p65"/>
            <p:cNvSpPr/>
            <p:nvPr/>
          </p:nvSpPr>
          <p:spPr>
            <a:xfrm>
              <a:off x="1573825" y="2537104"/>
              <a:ext cx="24999" cy="10241"/>
            </a:xfrm>
            <a:custGeom>
              <a:avLst/>
              <a:gdLst/>
              <a:ahLst/>
              <a:cxnLst/>
              <a:rect l="l" t="t" r="r" b="b"/>
              <a:pathLst>
                <a:path w="786" h="322" extrusionOk="0">
                  <a:moveTo>
                    <a:pt x="167" y="0"/>
                  </a:moveTo>
                  <a:cubicBezTo>
                    <a:pt x="72" y="0"/>
                    <a:pt x="0" y="72"/>
                    <a:pt x="0" y="155"/>
                  </a:cubicBezTo>
                  <a:cubicBezTo>
                    <a:pt x="0" y="251"/>
                    <a:pt x="72" y="322"/>
                    <a:pt x="167" y="322"/>
                  </a:cubicBezTo>
                  <a:lnTo>
                    <a:pt x="631" y="322"/>
                  </a:lnTo>
                  <a:cubicBezTo>
                    <a:pt x="715" y="322"/>
                    <a:pt x="786" y="251"/>
                    <a:pt x="786" y="155"/>
                  </a:cubicBezTo>
                  <a:cubicBezTo>
                    <a:pt x="786" y="72"/>
                    <a:pt x="715" y="0"/>
                    <a:pt x="631"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41" name="Google Shape;15380;p65"/>
            <p:cNvSpPr/>
            <p:nvPr/>
          </p:nvSpPr>
          <p:spPr>
            <a:xfrm>
              <a:off x="1563965" y="2493627"/>
              <a:ext cx="24649" cy="17525"/>
            </a:xfrm>
            <a:custGeom>
              <a:avLst/>
              <a:gdLst/>
              <a:ahLst/>
              <a:cxnLst/>
              <a:rect l="l" t="t" r="r" b="b"/>
              <a:pathLst>
                <a:path w="775" h="551" extrusionOk="0">
                  <a:moveTo>
                    <a:pt x="576" y="0"/>
                  </a:moveTo>
                  <a:cubicBezTo>
                    <a:pt x="549" y="0"/>
                    <a:pt x="523" y="7"/>
                    <a:pt x="501" y="22"/>
                  </a:cubicBezTo>
                  <a:lnTo>
                    <a:pt x="108" y="248"/>
                  </a:lnTo>
                  <a:cubicBezTo>
                    <a:pt x="24" y="296"/>
                    <a:pt x="1" y="391"/>
                    <a:pt x="48" y="475"/>
                  </a:cubicBezTo>
                  <a:cubicBezTo>
                    <a:pt x="73" y="524"/>
                    <a:pt x="132" y="550"/>
                    <a:pt x="189" y="550"/>
                  </a:cubicBezTo>
                  <a:cubicBezTo>
                    <a:pt x="215" y="550"/>
                    <a:pt x="240" y="545"/>
                    <a:pt x="263" y="534"/>
                  </a:cubicBezTo>
                  <a:lnTo>
                    <a:pt x="667" y="308"/>
                  </a:lnTo>
                  <a:cubicBezTo>
                    <a:pt x="739" y="260"/>
                    <a:pt x="774" y="153"/>
                    <a:pt x="727" y="82"/>
                  </a:cubicBezTo>
                  <a:cubicBezTo>
                    <a:pt x="694" y="33"/>
                    <a:pt x="633" y="0"/>
                    <a:pt x="576"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sp>
          <p:nvSpPr>
            <p:cNvPr id="242" name="Google Shape;15381;p65"/>
            <p:cNvSpPr/>
            <p:nvPr/>
          </p:nvSpPr>
          <p:spPr>
            <a:xfrm>
              <a:off x="1537853" y="2461440"/>
              <a:ext cx="18956" cy="23090"/>
            </a:xfrm>
            <a:custGeom>
              <a:avLst/>
              <a:gdLst/>
              <a:ahLst/>
              <a:cxnLst/>
              <a:rect l="l" t="t" r="r" b="b"/>
              <a:pathLst>
                <a:path w="596" h="726" extrusionOk="0">
                  <a:moveTo>
                    <a:pt x="414" y="0"/>
                  </a:moveTo>
                  <a:cubicBezTo>
                    <a:pt x="357" y="0"/>
                    <a:pt x="298" y="33"/>
                    <a:pt x="274" y="82"/>
                  </a:cubicBezTo>
                  <a:lnTo>
                    <a:pt x="48" y="486"/>
                  </a:lnTo>
                  <a:cubicBezTo>
                    <a:pt x="0" y="558"/>
                    <a:pt x="36" y="665"/>
                    <a:pt x="107" y="701"/>
                  </a:cubicBezTo>
                  <a:cubicBezTo>
                    <a:pt x="132" y="718"/>
                    <a:pt x="162" y="725"/>
                    <a:pt x="192" y="725"/>
                  </a:cubicBezTo>
                  <a:cubicBezTo>
                    <a:pt x="247" y="725"/>
                    <a:pt x="303" y="699"/>
                    <a:pt x="333" y="653"/>
                  </a:cubicBezTo>
                  <a:lnTo>
                    <a:pt x="548" y="248"/>
                  </a:lnTo>
                  <a:cubicBezTo>
                    <a:pt x="595" y="177"/>
                    <a:pt x="572" y="70"/>
                    <a:pt x="488" y="22"/>
                  </a:cubicBezTo>
                  <a:cubicBezTo>
                    <a:pt x="466" y="7"/>
                    <a:pt x="440" y="0"/>
                    <a:pt x="414" y="0"/>
                  </a:cubicBezTo>
                  <a:close/>
                </a:path>
              </a:pathLst>
            </a:custGeom>
            <a:grpFill/>
            <a:ln>
              <a:noFill/>
            </a:ln>
          </p:spPr>
          <p:txBody>
            <a:bodyPr spcFirstLastPara="1" wrap="square" lIns="91425" tIns="91425" rIns="91425" bIns="91425" anchor="ctr" anchorCtr="0">
              <a:noAutofit/>
            </a:bodyPr>
            <a:lstStyle/>
            <a:p>
              <a:endParaRPr sz="1800">
                <a:solidFill>
                  <a:srgbClr val="2E75B6"/>
                </a:solidFill>
              </a:endParaRPr>
            </a:p>
          </p:txBody>
        </p:sp>
      </p:grpSp>
    </p:spTree>
    <p:extLst>
      <p:ext uri="{BB962C8B-B14F-4D97-AF65-F5344CB8AC3E}">
        <p14:creationId xmlns:p14="http://schemas.microsoft.com/office/powerpoint/2010/main" val="3490049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sp>
        <p:nvSpPr>
          <p:cNvPr id="112" name="Прямоугольник 111"/>
          <p:cNvSpPr/>
          <p:nvPr/>
        </p:nvSpPr>
        <p:spPr>
          <a:xfrm>
            <a:off x="1038687" y="1275438"/>
            <a:ext cx="6889072" cy="4801314"/>
          </a:xfrm>
          <a:prstGeom prst="rect">
            <a:avLst/>
          </a:prstGeom>
        </p:spPr>
        <p:txBody>
          <a:bodyPr wrap="square">
            <a:spAutoFit/>
          </a:bodyPr>
          <a:lstStyle/>
          <a:p>
            <a:r>
              <a:rPr lang="uz-Cyrl-UZ" dirty="0" smtClean="0">
                <a:effectLst/>
                <a:latin typeface="Arial" pitchFamily="34" charset="0"/>
                <a:ea typeface="Calibri" panose="020F0502020204030204" pitchFamily="34" charset="0"/>
                <a:cs typeface="Arial" pitchFamily="34" charset="0"/>
              </a:rPr>
              <a:t>Сайловолди ташвиқоти бошлангунга қадар сиёсий партиялар томонидан номзоднинг дастури ва (ёки) сайловолди платформаси тўғрисида тушунтириш ва тарғибот ишларини номзодни ёқлаб овоз беришга даъват этмаган (чақирмаган) ҳолда ўз маблағлари ҳисобидан, шу жумладан ҳомийлик маблағларидан фойдаланган ҳолда амалга оширилиши мумкин.</a:t>
            </a:r>
          </a:p>
          <a:p>
            <a:endParaRPr lang="uz-Cyrl-UZ" dirty="0">
              <a:latin typeface="Arial" pitchFamily="34" charset="0"/>
              <a:ea typeface="Roboto" panose="020B0604020202020204" charset="0"/>
              <a:cs typeface="Arial" pitchFamily="34" charset="0"/>
            </a:endParaRPr>
          </a:p>
          <a:p>
            <a:r>
              <a:rPr lang="uz-Cyrl-UZ" dirty="0">
                <a:latin typeface="Arial" pitchFamily="34" charset="0"/>
                <a:ea typeface="Calibri" panose="020F0502020204030204" pitchFamily="34" charset="0"/>
                <a:cs typeface="Arial" pitchFamily="34" charset="0"/>
              </a:rPr>
              <a:t>Номзодларнинг автобиографик маълумотлари ва уларнинг сайловолди дастурлари тўғрисидаги Ўзбекистон Республикаси Марказий сайлов комиссиясининг ахборот материаллари (плакатлари) сайловолди ташвиқоти материаллари ҳисобланмайди</a:t>
            </a:r>
            <a:r>
              <a:rPr lang="uz-Cyrl-UZ" dirty="0" smtClean="0">
                <a:latin typeface="Arial" pitchFamily="34" charset="0"/>
                <a:ea typeface="Calibri" panose="020F0502020204030204" pitchFamily="34" charset="0"/>
                <a:cs typeface="Arial" pitchFamily="34" charset="0"/>
              </a:rPr>
              <a:t>.</a:t>
            </a:r>
            <a:endParaRPr lang="ru-RU" dirty="0">
              <a:latin typeface="Arial" pitchFamily="34" charset="0"/>
              <a:ea typeface="Calibri" panose="020F0502020204030204" pitchFamily="34" charset="0"/>
              <a:cs typeface="Arial" pitchFamily="34" charset="0"/>
            </a:endParaRPr>
          </a:p>
          <a:p>
            <a:endParaRPr lang="uz-Cyrl-UZ" dirty="0" smtClean="0">
              <a:latin typeface="Arial" pitchFamily="34" charset="0"/>
              <a:ea typeface="Calibri" panose="020F0502020204030204" pitchFamily="34" charset="0"/>
              <a:cs typeface="Arial" pitchFamily="34" charset="0"/>
            </a:endParaRPr>
          </a:p>
          <a:p>
            <a:r>
              <a:rPr lang="uz-Cyrl-UZ" dirty="0">
                <a:latin typeface="Arial" pitchFamily="34" charset="0"/>
                <a:ea typeface="Calibri" panose="020F0502020204030204" pitchFamily="34" charset="0"/>
                <a:cs typeface="Arial" pitchFamily="34" charset="0"/>
              </a:rPr>
              <a:t>Сайлов комиссиялари аъзолари партия рамзлари туширилган кийим кийиши, тақинчоқ тақиши ва бошқа белгилардан фойдаланиши тақиқланади</a:t>
            </a:r>
            <a:r>
              <a:rPr lang="uz-Cyrl-UZ" dirty="0" smtClean="0">
                <a:latin typeface="Arial" pitchFamily="34" charset="0"/>
                <a:ea typeface="Calibri" panose="020F0502020204030204" pitchFamily="34" charset="0"/>
                <a:cs typeface="Arial" pitchFamily="34" charset="0"/>
              </a:rPr>
              <a:t>.</a:t>
            </a:r>
            <a:endParaRPr lang="ru-RU" dirty="0">
              <a:latin typeface="Arial" pitchFamily="34" charset="0"/>
              <a:ea typeface="Calibri" panose="020F0502020204030204" pitchFamily="34" charset="0"/>
              <a:cs typeface="Arial" pitchFamily="34" charset="0"/>
            </a:endParaRPr>
          </a:p>
        </p:txBody>
      </p:sp>
      <p:sp>
        <p:nvSpPr>
          <p:cNvPr id="3" name="Овал 2">
            <a:extLst>
              <a:ext uri="{FF2B5EF4-FFF2-40B4-BE49-F238E27FC236}">
                <a16:creationId xmlns:a16="http://schemas.microsoft.com/office/drawing/2014/main" id="{012F47A2-7F38-4090-84B1-12C28FFCF2B7}"/>
              </a:ext>
            </a:extLst>
          </p:cNvPr>
          <p:cNvSpPr/>
          <p:nvPr/>
        </p:nvSpPr>
        <p:spPr>
          <a:xfrm>
            <a:off x="359868" y="1970826"/>
            <a:ext cx="559266" cy="539442"/>
          </a:xfrm>
          <a:prstGeom prst="ellipse">
            <a:avLst/>
          </a:prstGeom>
          <a:solidFill>
            <a:srgbClr val="0070C0"/>
          </a:solidFill>
          <a:ln>
            <a:solidFill>
              <a:srgbClr val="22A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spcBef>
                <a:spcPts val="0"/>
              </a:spcBef>
              <a:spcAft>
                <a:spcPts val="0"/>
              </a:spcAft>
              <a:buNone/>
            </a:pPr>
            <a:r>
              <a:rPr lang="uz-Cyrl-UZ" sz="3600" dirty="0">
                <a:solidFill>
                  <a:schemeClr val="bg1"/>
                </a:solidFill>
                <a:effectLst/>
                <a:latin typeface="Arial" pitchFamily="34" charset="0"/>
                <a:ea typeface="Times New Roman" panose="02020603050405020304" pitchFamily="18" charset="0"/>
                <a:cs typeface="Arial" pitchFamily="34" charset="0"/>
              </a:rPr>
              <a:t>!</a:t>
            </a:r>
            <a:endParaRPr lang="ru-RU" sz="3600" dirty="0">
              <a:solidFill>
                <a:schemeClr val="bg1"/>
              </a:solidFill>
              <a:effectLst/>
              <a:latin typeface="Arial" pitchFamily="34" charset="0"/>
              <a:ea typeface="Times New Roman" panose="02020603050405020304" pitchFamily="18" charset="0"/>
              <a:cs typeface="Arial" pitchFamily="34" charset="0"/>
            </a:endParaRPr>
          </a:p>
        </p:txBody>
      </p:sp>
      <p:pic>
        <p:nvPicPr>
          <p:cNvPr id="22" name="Рисунок 21">
            <a:extLst>
              <a:ext uri="{FF2B5EF4-FFF2-40B4-BE49-F238E27FC236}">
                <a16:creationId xmlns:a16="http://schemas.microsoft.com/office/drawing/2014/main" id="{A5534480-5977-41E7-AB4F-25AA1FBF1AD4}"/>
              </a:ext>
            </a:extLst>
          </p:cNvPr>
          <p:cNvPicPr>
            <a:picLocks noChangeAspect="1"/>
          </p:cNvPicPr>
          <p:nvPr/>
        </p:nvPicPr>
        <p:blipFill>
          <a:blip r:embed="rId3"/>
          <a:stretch>
            <a:fillRect/>
          </a:stretch>
        </p:blipFill>
        <p:spPr>
          <a:xfrm>
            <a:off x="8571952" y="1275438"/>
            <a:ext cx="3229506" cy="1930219"/>
          </a:xfrm>
          <a:prstGeom prst="rect">
            <a:avLst/>
          </a:prstGeom>
          <a:ln>
            <a:noFill/>
          </a:ln>
          <a:effectLst>
            <a:outerShdw blurRad="190500" algn="tl" rotWithShape="0">
              <a:srgbClr val="000000">
                <a:alpha val="70000"/>
              </a:srgbClr>
            </a:outerShdw>
          </a:effectLst>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1952" y="3428034"/>
            <a:ext cx="3170390" cy="1550253"/>
          </a:xfrm>
          <a:prstGeom prst="rect">
            <a:avLst/>
          </a:prstGeom>
          <a:ln>
            <a:noFill/>
          </a:ln>
          <a:effectLst>
            <a:outerShdw blurRad="190500" algn="tl" rotWithShape="0">
              <a:srgbClr val="000000">
                <a:alpha val="70000"/>
              </a:srgbClr>
            </a:outerShdw>
          </a:effectLst>
        </p:spPr>
      </p:pic>
      <p:grpSp>
        <p:nvGrpSpPr>
          <p:cNvPr id="8" name="Группа 7"/>
          <p:cNvGrpSpPr/>
          <p:nvPr/>
        </p:nvGrpSpPr>
        <p:grpSpPr>
          <a:xfrm>
            <a:off x="9826022" y="5226580"/>
            <a:ext cx="662249" cy="662249"/>
            <a:chOff x="10539413" y="5138738"/>
            <a:chExt cx="662249" cy="662249"/>
          </a:xfrm>
        </p:grpSpPr>
        <p:sp>
          <p:nvSpPr>
            <p:cNvPr id="5" name="Овал 4"/>
            <p:cNvSpPr/>
            <p:nvPr/>
          </p:nvSpPr>
          <p:spPr>
            <a:xfrm>
              <a:off x="10539413" y="5138738"/>
              <a:ext cx="662249" cy="662249"/>
            </a:xfrm>
            <a:prstGeom prst="ellipse">
              <a:avLst/>
            </a:prstGeom>
            <a:noFill/>
            <a:ln w="57150">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spcBef>
                  <a:spcPts val="0"/>
                </a:spcBef>
                <a:spcAft>
                  <a:spcPts val="0"/>
                </a:spcAft>
                <a:buNone/>
              </a:pPr>
              <a:endParaRPr lang="ru-RU" sz="24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7" name="Прямая соединительная линия 6"/>
            <p:cNvCxnSpPr>
              <a:stCxn id="5" idx="7"/>
              <a:endCxn id="5" idx="3"/>
            </p:cNvCxnSpPr>
            <p:nvPr/>
          </p:nvCxnSpPr>
          <p:spPr>
            <a:xfrm flipH="1">
              <a:off x="10636397" y="5235722"/>
              <a:ext cx="468281" cy="468281"/>
            </a:xfrm>
            <a:prstGeom prst="line">
              <a:avLst/>
            </a:prstGeom>
            <a:ln w="57150">
              <a:solidFill>
                <a:srgbClr val="EA0000"/>
              </a:solidFill>
            </a:ln>
          </p:spPr>
          <p:style>
            <a:lnRef idx="1">
              <a:schemeClr val="accent1"/>
            </a:lnRef>
            <a:fillRef idx="0">
              <a:schemeClr val="accent1"/>
            </a:fillRef>
            <a:effectRef idx="0">
              <a:schemeClr val="accent1"/>
            </a:effectRef>
            <a:fontRef idx="minor">
              <a:schemeClr val="tx1"/>
            </a:fontRef>
          </p:style>
        </p:cxnSp>
      </p:grpSp>
      <p:sp>
        <p:nvSpPr>
          <p:cNvPr id="23"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24"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uz-Cyrl-UZ" sz="2800" b="1" dirty="0">
                <a:latin typeface="Arial" pitchFamily="34" charset="0"/>
              </a:rPr>
              <a:t>ЭСДА ТУТИШ ЗАРУР БЎЛГАН МАСАЛАЛАР</a:t>
            </a:r>
          </a:p>
        </p:txBody>
      </p:sp>
      <p:sp>
        <p:nvSpPr>
          <p:cNvPr id="30" name="Овал 29">
            <a:extLst>
              <a:ext uri="{FF2B5EF4-FFF2-40B4-BE49-F238E27FC236}">
                <a16:creationId xmlns:a16="http://schemas.microsoft.com/office/drawing/2014/main" id="{012F47A2-7F38-4090-84B1-12C28FFCF2B7}"/>
              </a:ext>
            </a:extLst>
          </p:cNvPr>
          <p:cNvSpPr/>
          <p:nvPr/>
        </p:nvSpPr>
        <p:spPr>
          <a:xfrm>
            <a:off x="359868" y="3923463"/>
            <a:ext cx="559266" cy="539442"/>
          </a:xfrm>
          <a:prstGeom prst="ellipse">
            <a:avLst/>
          </a:prstGeom>
          <a:solidFill>
            <a:srgbClr val="0070C0"/>
          </a:solidFill>
          <a:ln>
            <a:solidFill>
              <a:srgbClr val="22A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spcBef>
                <a:spcPts val="0"/>
              </a:spcBef>
              <a:spcAft>
                <a:spcPts val="0"/>
              </a:spcAft>
              <a:buNone/>
            </a:pPr>
            <a:r>
              <a:rPr lang="uz-Cyrl-UZ" sz="3600" dirty="0">
                <a:solidFill>
                  <a:schemeClr val="bg1"/>
                </a:solidFill>
                <a:effectLst/>
                <a:latin typeface="Arial" pitchFamily="34" charset="0"/>
                <a:ea typeface="Times New Roman" panose="02020603050405020304" pitchFamily="18" charset="0"/>
                <a:cs typeface="Arial" pitchFamily="34" charset="0"/>
              </a:rPr>
              <a:t>!</a:t>
            </a:r>
            <a:endParaRPr lang="ru-RU" sz="3600" dirty="0">
              <a:solidFill>
                <a:schemeClr val="bg1"/>
              </a:solidFill>
              <a:effectLst/>
              <a:latin typeface="Arial" pitchFamily="34" charset="0"/>
              <a:ea typeface="Times New Roman" panose="02020603050405020304" pitchFamily="18" charset="0"/>
              <a:cs typeface="Arial" pitchFamily="34" charset="0"/>
            </a:endParaRPr>
          </a:p>
        </p:txBody>
      </p:sp>
      <p:sp>
        <p:nvSpPr>
          <p:cNvPr id="31" name="Овал 30">
            <a:extLst>
              <a:ext uri="{FF2B5EF4-FFF2-40B4-BE49-F238E27FC236}">
                <a16:creationId xmlns:a16="http://schemas.microsoft.com/office/drawing/2014/main" id="{012F47A2-7F38-4090-84B1-12C28FFCF2B7}"/>
              </a:ext>
            </a:extLst>
          </p:cNvPr>
          <p:cNvSpPr/>
          <p:nvPr/>
        </p:nvSpPr>
        <p:spPr>
          <a:xfrm>
            <a:off x="359868" y="5287984"/>
            <a:ext cx="559266" cy="539442"/>
          </a:xfrm>
          <a:prstGeom prst="ellipse">
            <a:avLst/>
          </a:prstGeom>
          <a:solidFill>
            <a:srgbClr val="0070C0"/>
          </a:solidFill>
          <a:ln>
            <a:solidFill>
              <a:srgbClr val="22A8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rtl="0">
              <a:spcBef>
                <a:spcPts val="0"/>
              </a:spcBef>
              <a:spcAft>
                <a:spcPts val="0"/>
              </a:spcAft>
              <a:buNone/>
            </a:pPr>
            <a:r>
              <a:rPr lang="uz-Cyrl-UZ" sz="3600" dirty="0">
                <a:solidFill>
                  <a:schemeClr val="bg1"/>
                </a:solidFill>
                <a:effectLst/>
                <a:latin typeface="Arial" pitchFamily="34" charset="0"/>
                <a:ea typeface="Times New Roman" panose="02020603050405020304" pitchFamily="18" charset="0"/>
                <a:cs typeface="Arial" pitchFamily="34" charset="0"/>
              </a:rPr>
              <a:t>!</a:t>
            </a:r>
            <a:endParaRPr lang="ru-RU" sz="3600" dirty="0">
              <a:solidFill>
                <a:schemeClr val="bg1"/>
              </a:solidFill>
              <a:effectLst/>
              <a:latin typeface="Arial" pitchFamily="34" charset="0"/>
              <a:ea typeface="Times New Roman" panose="02020603050405020304" pitchFamily="18" charset="0"/>
              <a:cs typeface="Arial" pitchFamily="34" charset="0"/>
            </a:endParaRPr>
          </a:p>
        </p:txBody>
      </p:sp>
    </p:spTree>
    <p:extLst>
      <p:ext uri="{BB962C8B-B14F-4D97-AF65-F5344CB8AC3E}">
        <p14:creationId xmlns:p14="http://schemas.microsoft.com/office/powerpoint/2010/main" val="3942957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rot="10800000">
            <a:off x="2733361" y="2324"/>
            <a:ext cx="9458639" cy="5529228"/>
          </a:xfrm>
          <a:prstGeom prst="rect">
            <a:avLst/>
          </a:prstGeom>
        </p:spPr>
      </p:pic>
      <p:pic>
        <p:nvPicPr>
          <p:cNvPr id="5" name="Рисунок 4"/>
          <p:cNvPicPr>
            <a:picLocks noChangeAspect="1"/>
          </p:cNvPicPr>
          <p:nvPr/>
        </p:nvPicPr>
        <p:blipFill>
          <a:blip r:embed="rId2"/>
          <a:stretch>
            <a:fillRect/>
          </a:stretch>
        </p:blipFill>
        <p:spPr>
          <a:xfrm>
            <a:off x="1004148" y="1328772"/>
            <a:ext cx="9763756" cy="5529228"/>
          </a:xfrm>
          <a:prstGeom prst="rect">
            <a:avLst/>
          </a:prstGeom>
        </p:spPr>
      </p:pic>
      <p:sp>
        <p:nvSpPr>
          <p:cNvPr id="6" name="Текст 2"/>
          <p:cNvSpPr txBox="1">
            <a:spLocks/>
          </p:cNvSpPr>
          <p:nvPr/>
        </p:nvSpPr>
        <p:spPr>
          <a:xfrm>
            <a:off x="3170465" y="2774042"/>
            <a:ext cx="6705600" cy="1219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uz-Cyrl-UZ" sz="3600" b="1" dirty="0" smtClean="0">
                <a:solidFill>
                  <a:srgbClr val="245A8C"/>
                </a:solidFill>
                <a:latin typeface="Arial" panose="020B0604020202020204" pitchFamily="34" charset="0"/>
                <a:cs typeface="Arial" panose="020B0604020202020204" pitchFamily="34" charset="0"/>
              </a:rPr>
              <a:t>ЭЪТИБОРИНГИЗ УЧУН РАҲМАТ!</a:t>
            </a:r>
            <a:endParaRPr lang="ru-RU" sz="3600" b="1" dirty="0">
              <a:solidFill>
                <a:srgbClr val="245A8C"/>
              </a:solidFill>
              <a:latin typeface="Arial" panose="020B0604020202020204" pitchFamily="34" charset="0"/>
              <a:cs typeface="Arial" panose="020B0604020202020204" pitchFamily="34" charset="0"/>
            </a:endParaRPr>
          </a:p>
        </p:txBody>
      </p:sp>
      <p:grpSp>
        <p:nvGrpSpPr>
          <p:cNvPr id="7" name="Group 2"/>
          <p:cNvGrpSpPr/>
          <p:nvPr/>
        </p:nvGrpSpPr>
        <p:grpSpPr>
          <a:xfrm>
            <a:off x="0" y="4997873"/>
            <a:ext cx="889000" cy="1860127"/>
            <a:chOff x="0" y="0"/>
            <a:chExt cx="2653030" cy="2654300"/>
          </a:xfrm>
        </p:grpSpPr>
        <p:sp>
          <p:nvSpPr>
            <p:cNvPr id="8" name="Freeform 3"/>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004A94"/>
            </a:solidFill>
          </p:spPr>
          <p:txBody>
            <a:bodyPr/>
            <a:lstStyle/>
            <a:p>
              <a:endParaRPr lang="ru-RU" sz="1200">
                <a:latin typeface="Arial" panose="020B0604020202020204" pitchFamily="34" charset="0"/>
                <a:cs typeface="Arial" panose="020B0604020202020204" pitchFamily="34" charset="0"/>
              </a:endParaRPr>
            </a:p>
          </p:txBody>
        </p:sp>
      </p:grpSp>
      <p:sp>
        <p:nvSpPr>
          <p:cNvPr id="9" name="AutoShape 13"/>
          <p:cNvSpPr/>
          <p:nvPr/>
        </p:nvSpPr>
        <p:spPr>
          <a:xfrm rot="16200000" flipV="1">
            <a:off x="58784" y="5912637"/>
            <a:ext cx="1860127" cy="30600"/>
          </a:xfrm>
          <a:prstGeom prst="rect">
            <a:avLst/>
          </a:prstGeom>
          <a:solidFill>
            <a:schemeClr val="accent1">
              <a:lumMod val="75000"/>
            </a:schemeClr>
          </a:solidFill>
          <a:ln>
            <a:solidFill>
              <a:schemeClr val="accent1"/>
            </a:solidFill>
          </a:ln>
        </p:spPr>
        <p:txBody>
          <a:bodyPr/>
          <a:lstStyle/>
          <a:p>
            <a:endParaRPr lang="ru-RU" sz="1200">
              <a:latin typeface="Arial" panose="020B0604020202020204" pitchFamily="34" charset="0"/>
              <a:cs typeface="Arial" panose="020B0604020202020204" pitchFamily="34" charset="0"/>
            </a:endParaRPr>
          </a:p>
        </p:txBody>
      </p:sp>
      <p:sp>
        <p:nvSpPr>
          <p:cNvPr id="10" name="AutoShape 4"/>
          <p:cNvSpPr/>
          <p:nvPr/>
        </p:nvSpPr>
        <p:spPr>
          <a:xfrm>
            <a:off x="0" y="1"/>
            <a:ext cx="889000" cy="4902200"/>
          </a:xfrm>
          <a:prstGeom prst="rect">
            <a:avLst/>
          </a:prstGeom>
          <a:solidFill>
            <a:srgbClr val="245A8C"/>
          </a:solidFill>
        </p:spPr>
        <p:txBody>
          <a:bodyPr/>
          <a:lstStyle/>
          <a:p>
            <a:endParaRPr lang="ru-RU" sz="1200">
              <a:latin typeface="Arial" panose="020B0604020202020204" pitchFamily="34" charset="0"/>
              <a:cs typeface="Arial" panose="020B0604020202020204" pitchFamily="34" charset="0"/>
            </a:endParaRPr>
          </a:p>
        </p:txBody>
      </p:sp>
      <p:sp>
        <p:nvSpPr>
          <p:cNvPr id="11" name="AutoShape 13"/>
          <p:cNvSpPr/>
          <p:nvPr/>
        </p:nvSpPr>
        <p:spPr>
          <a:xfrm rot="16200000">
            <a:off x="-1462253" y="2435801"/>
            <a:ext cx="4902201" cy="30600"/>
          </a:xfrm>
          <a:prstGeom prst="rect">
            <a:avLst/>
          </a:prstGeom>
          <a:solidFill>
            <a:schemeClr val="accent1">
              <a:lumMod val="75000"/>
            </a:schemeClr>
          </a:solidFill>
          <a:ln>
            <a:solidFill>
              <a:schemeClr val="accent1"/>
            </a:solidFill>
          </a:ln>
        </p:spPr>
        <p:txBody>
          <a:bodyPr/>
          <a:lstStyle/>
          <a:p>
            <a:endParaRPr lang="ru-RU"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5199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a:extLst>
              <a:ext uri="{FF2B5EF4-FFF2-40B4-BE49-F238E27FC236}">
                <a16:creationId xmlns:a16="http://schemas.microsoft.com/office/drawing/2014/main" id="{7B43A5EC-38FB-4A35-93A4-F01AA28B582E}"/>
              </a:ext>
            </a:extLst>
          </p:cNvPr>
          <p:cNvPicPr>
            <a:picLocks noChangeAspect="1"/>
          </p:cNvPicPr>
          <p:nvPr/>
        </p:nvPicPr>
        <p:blipFill>
          <a:blip r:embed="rId2"/>
          <a:stretch>
            <a:fillRect/>
          </a:stretch>
        </p:blipFill>
        <p:spPr>
          <a:xfrm>
            <a:off x="874337" y="2028825"/>
            <a:ext cx="5554902" cy="3192256"/>
          </a:xfrm>
          <a:prstGeom prst="rect">
            <a:avLst/>
          </a:prstGeom>
        </p:spPr>
      </p:pic>
      <p:sp>
        <p:nvSpPr>
          <p:cNvPr id="31" name="Прямоугольник 30">
            <a:extLst>
              <a:ext uri="{FF2B5EF4-FFF2-40B4-BE49-F238E27FC236}">
                <a16:creationId xmlns:a16="http://schemas.microsoft.com/office/drawing/2014/main" id="{123F2E98-A6E3-4ED8-9E61-386476E1C0B3}"/>
              </a:ext>
            </a:extLst>
          </p:cNvPr>
          <p:cNvSpPr/>
          <p:nvPr/>
        </p:nvSpPr>
        <p:spPr>
          <a:xfrm>
            <a:off x="1915692" y="4686447"/>
            <a:ext cx="2249635" cy="727828"/>
          </a:xfrm>
          <a:prstGeom prst="rect">
            <a:avLst/>
          </a:prstGeom>
        </p:spPr>
        <p:txBody>
          <a:bodyPr wrap="square">
            <a:spAutoFit/>
          </a:bodyPr>
          <a:lstStyle/>
          <a:p>
            <a:pPr algn="ctr">
              <a:lnSpc>
                <a:spcPct val="250000"/>
              </a:lnSpc>
              <a:spcAft>
                <a:spcPts val="533"/>
              </a:spcAft>
            </a:pPr>
            <a:endParaRPr lang="ru-RU" sz="2000" b="1" dirty="0">
              <a:solidFill>
                <a:schemeClr val="accent1">
                  <a:lumMod val="75000"/>
                </a:schemeClr>
              </a:solidFill>
              <a:latin typeface="Arial" pitchFamily="34" charset="0"/>
              <a:ea typeface="Cambria" panose="02040503050406030204" pitchFamily="18" charset="0"/>
              <a:cs typeface="Arial" panose="020B0604020202020204" pitchFamily="34" charset="0"/>
            </a:endParaRPr>
          </a:p>
        </p:txBody>
      </p:sp>
      <p:sp>
        <p:nvSpPr>
          <p:cNvPr id="6"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7"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2800" b="1" dirty="0">
                <a:effectLst>
                  <a:outerShdw blurRad="38100" dist="38100" dir="2700000" algn="tl">
                    <a:srgbClr val="000000">
                      <a:alpha val="43137"/>
                    </a:srgbClr>
                  </a:outerShdw>
                </a:effectLst>
                <a:latin typeface="Arial" panose="020B0604020202020204" pitchFamily="34" charset="0"/>
              </a:rPr>
              <a:t>САЙЛОВОЛДИ ТАШВИҚОТИ ТУШУНЧАСИ</a:t>
            </a:r>
            <a:endParaRPr lang="uz-Cyrl-UZ" sz="2800" b="1" dirty="0">
              <a:latin typeface="Arial" pitchFamily="34" charset="0"/>
            </a:endParaRPr>
          </a:p>
        </p:txBody>
      </p:sp>
      <p:sp>
        <p:nvSpPr>
          <p:cNvPr id="10" name="Полилиния 9"/>
          <p:cNvSpPr/>
          <p:nvPr/>
        </p:nvSpPr>
        <p:spPr>
          <a:xfrm>
            <a:off x="6863541" y="2028825"/>
            <a:ext cx="4423448" cy="3067050"/>
          </a:xfrm>
          <a:custGeom>
            <a:avLst/>
            <a:gdLst>
              <a:gd name="connsiteX0" fmla="*/ 0 w 4639347"/>
              <a:gd name="connsiteY0" fmla="*/ 263682 h 2636815"/>
              <a:gd name="connsiteX1" fmla="*/ 263682 w 4639347"/>
              <a:gd name="connsiteY1" fmla="*/ 0 h 2636815"/>
              <a:gd name="connsiteX2" fmla="*/ 4375666 w 4639347"/>
              <a:gd name="connsiteY2" fmla="*/ 0 h 2636815"/>
              <a:gd name="connsiteX3" fmla="*/ 4639348 w 4639347"/>
              <a:gd name="connsiteY3" fmla="*/ 263682 h 2636815"/>
              <a:gd name="connsiteX4" fmla="*/ 4639347 w 4639347"/>
              <a:gd name="connsiteY4" fmla="*/ 2373134 h 2636815"/>
              <a:gd name="connsiteX5" fmla="*/ 4375665 w 4639347"/>
              <a:gd name="connsiteY5" fmla="*/ 2636816 h 2636815"/>
              <a:gd name="connsiteX6" fmla="*/ 263682 w 4639347"/>
              <a:gd name="connsiteY6" fmla="*/ 2636815 h 2636815"/>
              <a:gd name="connsiteX7" fmla="*/ 0 w 4639347"/>
              <a:gd name="connsiteY7" fmla="*/ 2373133 h 2636815"/>
              <a:gd name="connsiteX8" fmla="*/ 0 w 4639347"/>
              <a:gd name="connsiteY8" fmla="*/ 263682 h 263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39347" h="2636815">
                <a:moveTo>
                  <a:pt x="0" y="263682"/>
                </a:moveTo>
                <a:cubicBezTo>
                  <a:pt x="0" y="118054"/>
                  <a:pt x="118054" y="0"/>
                  <a:pt x="263682" y="0"/>
                </a:cubicBezTo>
                <a:lnTo>
                  <a:pt x="4375666" y="0"/>
                </a:lnTo>
                <a:cubicBezTo>
                  <a:pt x="4521294" y="0"/>
                  <a:pt x="4639348" y="118054"/>
                  <a:pt x="4639348" y="263682"/>
                </a:cubicBezTo>
                <a:cubicBezTo>
                  <a:pt x="4639348" y="966833"/>
                  <a:pt x="4639347" y="1669983"/>
                  <a:pt x="4639347" y="2373134"/>
                </a:cubicBezTo>
                <a:cubicBezTo>
                  <a:pt x="4639347" y="2518762"/>
                  <a:pt x="4521293" y="2636816"/>
                  <a:pt x="4375665" y="2636816"/>
                </a:cubicBezTo>
                <a:lnTo>
                  <a:pt x="263682" y="2636815"/>
                </a:lnTo>
                <a:cubicBezTo>
                  <a:pt x="118054" y="2636815"/>
                  <a:pt x="0" y="2518761"/>
                  <a:pt x="0" y="2373133"/>
                </a:cubicBezTo>
                <a:lnTo>
                  <a:pt x="0" y="263682"/>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tint val="99000"/>
              <a:hueOff val="0"/>
              <a:satOff val="0"/>
              <a:lumOff val="0"/>
              <a:alphaOff val="0"/>
            </a:schemeClr>
          </a:fillRef>
          <a:effectRef idx="1">
            <a:schemeClr val="accent1">
              <a:tint val="99000"/>
              <a:hueOff val="0"/>
              <a:satOff val="0"/>
              <a:lumOff val="0"/>
              <a:alphaOff val="0"/>
            </a:schemeClr>
          </a:effectRef>
          <a:fontRef idx="minor">
            <a:schemeClr val="lt1"/>
          </a:fontRef>
        </p:style>
        <p:txBody>
          <a:bodyPr spcFirstLastPara="0" vert="horz" wrap="square" lIns="89930" tIns="89930" rIns="89930" bIns="89930" numCol="1" spcCol="1270" anchor="ctr" anchorCtr="0">
            <a:noAutofit/>
          </a:bodyPr>
          <a:lstStyle/>
          <a:p>
            <a:pPr algn="ctr"/>
            <a:r>
              <a:rPr lang="uz-Cyrl-UZ" sz="2000" b="1" dirty="0">
                <a:solidFill>
                  <a:schemeClr val="bg1"/>
                </a:solidFill>
                <a:latin typeface="Arial" pitchFamily="34" charset="0"/>
                <a:ea typeface="Times New Roman" panose="02020603050405020304" pitchFamily="18" charset="0"/>
                <a:cs typeface="Arial" pitchFamily="34" charset="0"/>
              </a:rPr>
              <a:t>Сайловолди ташвиқоти – </a:t>
            </a:r>
            <a:endParaRPr lang="uz-Cyrl-UZ" sz="2000" b="1" dirty="0" smtClean="0">
              <a:solidFill>
                <a:schemeClr val="bg1"/>
              </a:solidFill>
              <a:latin typeface="Arial" pitchFamily="34" charset="0"/>
              <a:ea typeface="Times New Roman" panose="02020603050405020304" pitchFamily="18" charset="0"/>
              <a:cs typeface="Arial" pitchFamily="34" charset="0"/>
            </a:endParaRPr>
          </a:p>
          <a:p>
            <a:pPr algn="ctr"/>
            <a:r>
              <a:rPr lang="uz-Cyrl-UZ" sz="2000" b="1" dirty="0" smtClean="0">
                <a:solidFill>
                  <a:schemeClr val="bg1"/>
                </a:solidFill>
                <a:latin typeface="Arial" pitchFamily="34" charset="0"/>
                <a:ea typeface="Times New Roman" panose="02020603050405020304" pitchFamily="18" charset="0"/>
                <a:cs typeface="Arial" pitchFamily="34" charset="0"/>
              </a:rPr>
              <a:t>сайлов </a:t>
            </a:r>
            <a:r>
              <a:rPr lang="uz-Cyrl-UZ" sz="2000" b="1" dirty="0">
                <a:solidFill>
                  <a:schemeClr val="bg1"/>
                </a:solidFill>
                <a:latin typeface="Arial" pitchFamily="34" charset="0"/>
                <a:ea typeface="Times New Roman" panose="02020603050405020304" pitchFamily="18" charset="0"/>
                <a:cs typeface="Arial" pitchFamily="34" charset="0"/>
              </a:rPr>
              <a:t>кампанияси даврида амалга ошириладиган ва сайловчиларни номзодни ёки сиёсий партияни ёқлаб овоз беришга ундашга қаратилган фаолиятдир</a:t>
            </a:r>
            <a:r>
              <a:rPr lang="uz-Cyrl-UZ" sz="2000" b="1" dirty="0" smtClean="0">
                <a:solidFill>
                  <a:schemeClr val="bg1"/>
                </a:solidFill>
                <a:latin typeface="Arial" pitchFamily="34" charset="0"/>
                <a:ea typeface="Times New Roman" panose="02020603050405020304" pitchFamily="18" charset="0"/>
                <a:cs typeface="Arial" pitchFamily="34" charset="0"/>
              </a:rPr>
              <a:t>.</a:t>
            </a:r>
          </a:p>
          <a:p>
            <a:pPr algn="ctr"/>
            <a:endParaRPr lang="en-US" sz="800" b="1" dirty="0">
              <a:solidFill>
                <a:schemeClr val="bg1"/>
              </a:solidFill>
              <a:latin typeface="Arial" pitchFamily="34" charset="0"/>
              <a:ea typeface="Times New Roman" panose="02020603050405020304" pitchFamily="18" charset="0"/>
              <a:cs typeface="Arial" pitchFamily="34" charset="0"/>
            </a:endParaRPr>
          </a:p>
          <a:p>
            <a:pPr algn="r"/>
            <a:r>
              <a:rPr lang="ru-RU" sz="2000" b="1" i="1" dirty="0" err="1">
                <a:solidFill>
                  <a:schemeClr val="bg1"/>
                </a:solidFill>
                <a:latin typeface="Arial" pitchFamily="34" charset="0"/>
                <a:ea typeface="Times New Roman" panose="02020603050405020304" pitchFamily="18" charset="0"/>
                <a:cs typeface="Arial" pitchFamily="34" charset="0"/>
              </a:rPr>
              <a:t>Сайлов</a:t>
            </a:r>
            <a:r>
              <a:rPr lang="ru-RU" sz="2000" b="1" i="1" dirty="0">
                <a:solidFill>
                  <a:schemeClr val="bg1"/>
                </a:solidFill>
                <a:latin typeface="Arial" pitchFamily="34" charset="0"/>
                <a:ea typeface="Times New Roman" panose="02020603050405020304" pitchFamily="18" charset="0"/>
                <a:cs typeface="Arial" pitchFamily="34" charset="0"/>
              </a:rPr>
              <a:t> </a:t>
            </a:r>
            <a:r>
              <a:rPr lang="ru-RU" sz="2000" b="1" i="1" dirty="0" err="1">
                <a:solidFill>
                  <a:schemeClr val="bg1"/>
                </a:solidFill>
                <a:latin typeface="Arial" pitchFamily="34" charset="0"/>
                <a:ea typeface="Times New Roman" panose="02020603050405020304" pitchFamily="18" charset="0"/>
                <a:cs typeface="Arial" pitchFamily="34" charset="0"/>
              </a:rPr>
              <a:t>кодекси</a:t>
            </a:r>
            <a:r>
              <a:rPr lang="ru-RU" sz="2000" b="1" i="1" dirty="0">
                <a:solidFill>
                  <a:schemeClr val="bg1"/>
                </a:solidFill>
                <a:latin typeface="Arial" pitchFamily="34" charset="0"/>
                <a:ea typeface="Times New Roman" panose="02020603050405020304" pitchFamily="18" charset="0"/>
                <a:cs typeface="Arial" pitchFamily="34" charset="0"/>
              </a:rPr>
              <a:t>, </a:t>
            </a:r>
            <a:r>
              <a:rPr lang="ru-RU" sz="2000" b="1" i="1" dirty="0" smtClean="0">
                <a:solidFill>
                  <a:schemeClr val="bg1"/>
                </a:solidFill>
                <a:latin typeface="Arial" pitchFamily="34" charset="0"/>
                <a:ea typeface="Times New Roman" panose="02020603050405020304" pitchFamily="18" charset="0"/>
                <a:cs typeface="Arial" pitchFamily="34" charset="0"/>
              </a:rPr>
              <a:t>44-модда</a:t>
            </a:r>
            <a:r>
              <a:rPr lang="ru-RU" sz="2000" b="1" i="1" dirty="0">
                <a:solidFill>
                  <a:schemeClr val="bg1"/>
                </a:solidFill>
                <a:latin typeface="Arial" pitchFamily="34" charset="0"/>
                <a:ea typeface="Times New Roman" panose="02020603050405020304" pitchFamily="18" charset="0"/>
                <a:cs typeface="Arial" pitchFamily="34" charset="0"/>
              </a:rPr>
              <a:t>.</a:t>
            </a:r>
          </a:p>
        </p:txBody>
      </p:sp>
    </p:spTree>
    <p:extLst>
      <p:ext uri="{BB962C8B-B14F-4D97-AF65-F5344CB8AC3E}">
        <p14:creationId xmlns:p14="http://schemas.microsoft.com/office/powerpoint/2010/main" val="1655263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3613212" y="1474002"/>
            <a:ext cx="8126096" cy="1323439"/>
          </a:xfrm>
          <a:prstGeom prst="rect">
            <a:avLst/>
          </a:prstGeom>
        </p:spPr>
        <p:txBody>
          <a:bodyPr wrap="square">
            <a:spAutoFit/>
          </a:bodyPr>
          <a:lstStyle/>
          <a:p>
            <a:pPr>
              <a:spcAft>
                <a:spcPts val="800"/>
              </a:spcAft>
            </a:pPr>
            <a:r>
              <a:rPr lang="uz-Cyrl-UZ" sz="2000" b="1" dirty="0">
                <a:solidFill>
                  <a:srgbClr val="000000"/>
                </a:solidFill>
                <a:effectLst/>
                <a:latin typeface="Arial" pitchFamily="34" charset="0"/>
                <a:ea typeface="Times New Roman" panose="02020603050405020304" pitchFamily="18" charset="0"/>
                <a:cs typeface="Arial" pitchFamily="34" charset="0"/>
              </a:rPr>
              <a:t>Сиёсий партиянинг дастури ва (ёки) сайловолди платформаси тўғрисидаги ахборотни ўзининг депутатликка номзодларини ёқлаб овоз беришга даъват этган ҳолда </a:t>
            </a:r>
            <a:r>
              <a:rPr lang="uz-Cyrl-UZ" sz="2000" b="1" dirty="0" smtClean="0">
                <a:solidFill>
                  <a:srgbClr val="000000"/>
                </a:solidFill>
                <a:effectLst/>
                <a:latin typeface="Arial" pitchFamily="34" charset="0"/>
                <a:ea typeface="Times New Roman" panose="02020603050405020304" pitchFamily="18" charset="0"/>
                <a:cs typeface="Arial" pitchFamily="34" charset="0"/>
              </a:rPr>
              <a:t>тарқатиш;</a:t>
            </a:r>
            <a:endParaRPr lang="ru-RU" sz="2000" b="1" dirty="0">
              <a:effectLst/>
              <a:latin typeface="Arial" pitchFamily="34" charset="0"/>
              <a:ea typeface="Calibri" panose="020F0502020204030204" pitchFamily="34" charset="0"/>
              <a:cs typeface="Arial" pitchFamily="34" charset="0"/>
            </a:endParaRPr>
          </a:p>
        </p:txBody>
      </p:sp>
      <p:sp>
        <p:nvSpPr>
          <p:cNvPr id="8" name="Прямоугольник 7"/>
          <p:cNvSpPr/>
          <p:nvPr/>
        </p:nvSpPr>
        <p:spPr>
          <a:xfrm>
            <a:off x="3613212" y="2982874"/>
            <a:ext cx="8152863" cy="1323439"/>
          </a:xfrm>
          <a:prstGeom prst="rect">
            <a:avLst/>
          </a:prstGeom>
        </p:spPr>
        <p:txBody>
          <a:bodyPr wrap="square">
            <a:spAutoFit/>
          </a:bodyPr>
          <a:lstStyle/>
          <a:p>
            <a:pPr>
              <a:spcAft>
                <a:spcPts val="800"/>
              </a:spcAft>
            </a:pPr>
            <a:r>
              <a:rPr lang="uz-Cyrl-UZ" sz="2000" b="1" dirty="0">
                <a:solidFill>
                  <a:srgbClr val="000000"/>
                </a:solidFill>
                <a:effectLst/>
                <a:latin typeface="Arial" pitchFamily="34" charset="0"/>
                <a:ea typeface="Times New Roman" panose="02020603050405020304" pitchFamily="18" charset="0"/>
                <a:cs typeface="Arial" pitchFamily="34" charset="0"/>
              </a:rPr>
              <a:t>Ўзбекистон Республикаси Президентлигига номзоднинг дастури ва (ёки) сайловолди платформаси тўғрисидаги ахборотни номзодни ёқлаб овоз беришга даъват этган ҳолда </a:t>
            </a:r>
            <a:r>
              <a:rPr lang="uz-Cyrl-UZ" sz="2000" b="1" dirty="0" smtClean="0">
                <a:solidFill>
                  <a:srgbClr val="000000"/>
                </a:solidFill>
                <a:effectLst/>
                <a:latin typeface="Arial" pitchFamily="34" charset="0"/>
                <a:ea typeface="Times New Roman" panose="02020603050405020304" pitchFamily="18" charset="0"/>
                <a:cs typeface="Arial" pitchFamily="34" charset="0"/>
              </a:rPr>
              <a:t>тарқатиш;</a:t>
            </a:r>
            <a:endParaRPr lang="ru-RU" sz="2000" b="1" dirty="0">
              <a:effectLst/>
              <a:latin typeface="Arial" pitchFamily="34" charset="0"/>
              <a:ea typeface="Calibri" panose="020F0502020204030204" pitchFamily="34" charset="0"/>
              <a:cs typeface="Arial" pitchFamily="34" charset="0"/>
            </a:endParaRPr>
          </a:p>
        </p:txBody>
      </p:sp>
      <p:sp>
        <p:nvSpPr>
          <p:cNvPr id="9" name="Прямоугольник 8"/>
          <p:cNvSpPr/>
          <p:nvPr/>
        </p:nvSpPr>
        <p:spPr>
          <a:xfrm>
            <a:off x="3613212" y="4916724"/>
            <a:ext cx="7420548" cy="707886"/>
          </a:xfrm>
          <a:prstGeom prst="rect">
            <a:avLst/>
          </a:prstGeom>
        </p:spPr>
        <p:txBody>
          <a:bodyPr wrap="square">
            <a:spAutoFit/>
          </a:bodyPr>
          <a:lstStyle/>
          <a:p>
            <a:pPr>
              <a:spcAft>
                <a:spcPts val="800"/>
              </a:spcAft>
            </a:pPr>
            <a:r>
              <a:rPr lang="uz-Cyrl-UZ" sz="2000" b="1" dirty="0">
                <a:solidFill>
                  <a:srgbClr val="000000"/>
                </a:solidFill>
                <a:effectLst/>
                <a:latin typeface="Arial" pitchFamily="34" charset="0"/>
                <a:ea typeface="Times New Roman" panose="02020603050405020304" pitchFamily="18" charset="0"/>
                <a:cs typeface="Arial" pitchFamily="34" charset="0"/>
              </a:rPr>
              <a:t>Номзод тўғрисидаги ахборотни уни ёқлаб овоз беришга даъват этган ҳолда </a:t>
            </a:r>
            <a:r>
              <a:rPr lang="uz-Cyrl-UZ" sz="2000" b="1" dirty="0" smtClean="0">
                <a:effectLst/>
                <a:latin typeface="Arial" pitchFamily="34" charset="0"/>
                <a:ea typeface="Times New Roman" panose="02020603050405020304" pitchFamily="18" charset="0"/>
                <a:cs typeface="Arial" pitchFamily="34" charset="0"/>
              </a:rPr>
              <a:t>тарқатиш.</a:t>
            </a:r>
            <a:endParaRPr lang="ru-RU" sz="2000" b="1" dirty="0">
              <a:effectLst/>
              <a:latin typeface="Arial" pitchFamily="34" charset="0"/>
              <a:ea typeface="Calibri" panose="020F0502020204030204" pitchFamily="34" charset="0"/>
              <a:cs typeface="Arial" pitchFamily="34" charset="0"/>
            </a:endParaRPr>
          </a:p>
        </p:txBody>
      </p:sp>
      <p:sp>
        <p:nvSpPr>
          <p:cNvPr id="14" name="Пятиугольник 13"/>
          <p:cNvSpPr/>
          <p:nvPr/>
        </p:nvSpPr>
        <p:spPr>
          <a:xfrm>
            <a:off x="1013299" y="1559019"/>
            <a:ext cx="2276153" cy="1143099"/>
          </a:xfrm>
          <a:prstGeom prst="homePlate">
            <a:avLst/>
          </a:prstGeom>
          <a:solidFill>
            <a:schemeClr val="accent5">
              <a:lumMod val="60000"/>
              <a:lumOff val="4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spcFirstLastPara="0" vert="horz" wrap="square" lIns="91440" tIns="91440" rIns="91440" bIns="91440" numCol="1" spcCol="1270" anchor="ctr" anchorCtr="0">
            <a:noAutofit/>
          </a:bodyPr>
          <a:lstStyle/>
          <a:p>
            <a:pPr lvl="0" defTabSz="1066800">
              <a:spcBef>
                <a:spcPct val="0"/>
              </a:spcBef>
              <a:spcAft>
                <a:spcPct val="35000"/>
              </a:spcAft>
            </a:pPr>
            <a:r>
              <a:rPr lang="uz-Cyrl-UZ" sz="2000" b="1" kern="1200" dirty="0" smtClean="0">
                <a:latin typeface="Arial" pitchFamily="34" charset="0"/>
                <a:cs typeface="Arial" pitchFamily="34" charset="0"/>
              </a:rPr>
              <a:t>Сиёсий партия дастури</a:t>
            </a:r>
            <a:endParaRPr lang="ru-RU" sz="2000" kern="1200" dirty="0">
              <a:latin typeface="Arial" pitchFamily="34" charset="0"/>
              <a:cs typeface="Arial" pitchFamily="34" charset="0"/>
            </a:endParaRPr>
          </a:p>
        </p:txBody>
      </p:sp>
      <p:cxnSp>
        <p:nvCxnSpPr>
          <p:cNvPr id="23" name="Прямая соединительная линия 22"/>
          <p:cNvCxnSpPr/>
          <p:nvPr/>
        </p:nvCxnSpPr>
        <p:spPr>
          <a:xfrm>
            <a:off x="435467" y="2874944"/>
            <a:ext cx="11330609"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Пятиугольник 17"/>
          <p:cNvSpPr/>
          <p:nvPr/>
        </p:nvSpPr>
        <p:spPr>
          <a:xfrm>
            <a:off x="1013298" y="3044096"/>
            <a:ext cx="2599914" cy="1143099"/>
          </a:xfrm>
          <a:prstGeom prst="homePlate">
            <a:avLst/>
          </a:prstGeom>
          <a:solidFill>
            <a:schemeClr val="accent5">
              <a:lumMod val="60000"/>
              <a:lumOff val="4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spcFirstLastPara="0" vert="horz" wrap="square" lIns="91440" tIns="91440" rIns="91440" bIns="91440" numCol="1" spcCol="1270" anchor="ctr" anchorCtr="0">
            <a:noAutofit/>
          </a:bodyPr>
          <a:lstStyle/>
          <a:p>
            <a:pPr lvl="0" defTabSz="889000">
              <a:spcBef>
                <a:spcPct val="0"/>
              </a:spcBef>
            </a:pPr>
            <a:r>
              <a:rPr lang="uz-Cyrl-UZ" sz="2000" b="1" dirty="0">
                <a:latin typeface="Arial" pitchFamily="34" charset="0"/>
                <a:cs typeface="Arial" pitchFamily="34" charset="0"/>
              </a:rPr>
              <a:t>Президентликка номзоднинг дастури</a:t>
            </a:r>
            <a:endParaRPr lang="ru-RU" sz="2000" dirty="0">
              <a:latin typeface="Arial" pitchFamily="34" charset="0"/>
              <a:cs typeface="Arial" pitchFamily="34" charset="0"/>
            </a:endParaRPr>
          </a:p>
        </p:txBody>
      </p:sp>
      <p:sp>
        <p:nvSpPr>
          <p:cNvPr id="22" name="Пятиугольник 21"/>
          <p:cNvSpPr/>
          <p:nvPr/>
        </p:nvSpPr>
        <p:spPr>
          <a:xfrm>
            <a:off x="1013297" y="4681699"/>
            <a:ext cx="2276153" cy="1143099"/>
          </a:xfrm>
          <a:prstGeom prst="homePlate">
            <a:avLst/>
          </a:prstGeom>
          <a:solidFill>
            <a:schemeClr val="accent5">
              <a:lumMod val="60000"/>
              <a:lumOff val="4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spcFirstLastPara="0" vert="horz" wrap="square" lIns="91440" tIns="91440" rIns="91440" bIns="91440" numCol="1" spcCol="1270" anchor="ctr" anchorCtr="0">
            <a:noAutofit/>
          </a:bodyPr>
          <a:lstStyle/>
          <a:p>
            <a:pPr lvl="0" defTabSz="1022350">
              <a:spcBef>
                <a:spcPct val="0"/>
              </a:spcBef>
              <a:spcAft>
                <a:spcPct val="35000"/>
              </a:spcAft>
            </a:pPr>
            <a:r>
              <a:rPr lang="uz-Cyrl-UZ" sz="2000" b="1" dirty="0">
                <a:latin typeface="Arial" pitchFamily="34" charset="0"/>
                <a:ea typeface="Times New Roman" panose="02020603050405020304" pitchFamily="18" charset="0"/>
                <a:cs typeface="Arial" pitchFamily="34" charset="0"/>
              </a:rPr>
              <a:t>Номзод тўғрисидаги ахборот</a:t>
            </a:r>
            <a:endParaRPr lang="ru-RU" sz="2000" dirty="0">
              <a:latin typeface="Arial" pitchFamily="34" charset="0"/>
              <a:cs typeface="Arial" pitchFamily="34" charset="0"/>
            </a:endParaRPr>
          </a:p>
        </p:txBody>
      </p:sp>
      <p:sp>
        <p:nvSpPr>
          <p:cNvPr id="11"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12"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2800" b="1" dirty="0">
                <a:effectLst>
                  <a:outerShdw blurRad="38100" dist="38100" dir="2700000" algn="tl">
                    <a:srgbClr val="000000">
                      <a:alpha val="43137"/>
                    </a:srgbClr>
                  </a:outerShdw>
                </a:effectLst>
                <a:latin typeface="Arial" pitchFamily="34" charset="0"/>
              </a:rPr>
              <a:t>САЙЛОВОЛДИ ТАШВИҚОТИНИНГ ТУРЛАРИ</a:t>
            </a:r>
            <a:endParaRPr lang="uz-Cyrl-UZ" sz="2800" b="1" dirty="0">
              <a:latin typeface="Arial" pitchFamily="34" charset="0"/>
            </a:endParaRPr>
          </a:p>
        </p:txBody>
      </p:sp>
      <p:cxnSp>
        <p:nvCxnSpPr>
          <p:cNvPr id="15" name="Прямая соединительная линия 14"/>
          <p:cNvCxnSpPr/>
          <p:nvPr/>
        </p:nvCxnSpPr>
        <p:spPr>
          <a:xfrm>
            <a:off x="435467" y="4446292"/>
            <a:ext cx="11330609"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3621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29"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2800" b="1" dirty="0">
                <a:effectLst>
                  <a:outerShdw blurRad="38100" dist="38100" dir="2700000" algn="tl">
                    <a:srgbClr val="000000">
                      <a:alpha val="43137"/>
                    </a:srgbClr>
                  </a:outerShdw>
                </a:effectLst>
                <a:latin typeface="Arial" panose="020B0604020202020204" pitchFamily="34" charset="0"/>
              </a:rPr>
              <a:t>САЙЛОВОЛДИ ТАШВИҚОТИНИНГ ШАКЛЛАРИ</a:t>
            </a:r>
            <a:endParaRPr lang="uz-Cyrl-UZ" sz="2800" b="1" dirty="0">
              <a:latin typeface="Arial" pitchFamily="34" charset="0"/>
            </a:endParaRPr>
          </a:p>
        </p:txBody>
      </p:sp>
      <p:pic>
        <p:nvPicPr>
          <p:cNvPr id="5" name="Рисунок 4">
            <a:extLst>
              <a:ext uri="{FF2B5EF4-FFF2-40B4-BE49-F238E27FC236}">
                <a16:creationId xmlns:a16="http://schemas.microsoft.com/office/drawing/2014/main" id="{AA8598F4-7278-4E77-9202-11700A30F89F}"/>
              </a:ext>
            </a:extLst>
          </p:cNvPr>
          <p:cNvPicPr>
            <a:picLocks/>
          </p:cNvPicPr>
          <p:nvPr/>
        </p:nvPicPr>
        <p:blipFill>
          <a:blip r:embed="rId2"/>
          <a:stretch>
            <a:fillRect/>
          </a:stretch>
        </p:blipFill>
        <p:spPr>
          <a:xfrm>
            <a:off x="924204" y="3432990"/>
            <a:ext cx="1962000" cy="1317600"/>
          </a:xfrm>
          <a:prstGeom prst="ellipse">
            <a:avLst/>
          </a:prstGeom>
          <a:ln w="76200">
            <a:solidFill>
              <a:schemeClr val="bg1">
                <a:lumMod val="95000"/>
              </a:schemeClr>
            </a:solidFill>
          </a:ln>
          <a:effectLst>
            <a:outerShdw blurRad="63500" sx="102000" sy="102000" algn="ctr" rotWithShape="0">
              <a:prstClr val="black">
                <a:alpha val="40000"/>
              </a:prstClr>
            </a:outerShdw>
          </a:effectLst>
        </p:spPr>
      </p:pic>
      <p:pic>
        <p:nvPicPr>
          <p:cNvPr id="10" name="Рисунок 9">
            <a:extLst>
              <a:ext uri="{FF2B5EF4-FFF2-40B4-BE49-F238E27FC236}">
                <a16:creationId xmlns:a16="http://schemas.microsoft.com/office/drawing/2014/main" id="{912D8B75-B6F1-4EB8-A60C-9F5A7790E319}"/>
              </a:ext>
            </a:extLst>
          </p:cNvPr>
          <p:cNvPicPr>
            <a:picLocks/>
          </p:cNvPicPr>
          <p:nvPr/>
        </p:nvPicPr>
        <p:blipFill>
          <a:blip r:embed="rId3"/>
          <a:stretch>
            <a:fillRect/>
          </a:stretch>
        </p:blipFill>
        <p:spPr>
          <a:xfrm>
            <a:off x="924205" y="1112713"/>
            <a:ext cx="1962000" cy="1317600"/>
          </a:xfrm>
          <a:prstGeom prst="ellipse">
            <a:avLst/>
          </a:prstGeom>
          <a:ln w="76200">
            <a:solidFill>
              <a:schemeClr val="bg1">
                <a:lumMod val="95000"/>
              </a:schemeClr>
            </a:solidFill>
          </a:ln>
          <a:effectLst>
            <a:outerShdw blurRad="63500" sx="102000" sy="102000" algn="ctr" rotWithShape="0">
              <a:prstClr val="black">
                <a:alpha val="40000"/>
              </a:prstClr>
            </a:outerShdw>
          </a:effectLst>
        </p:spPr>
      </p:pic>
      <p:pic>
        <p:nvPicPr>
          <p:cNvPr id="13" name="Рисунок 12">
            <a:extLst>
              <a:ext uri="{FF2B5EF4-FFF2-40B4-BE49-F238E27FC236}">
                <a16:creationId xmlns:a16="http://schemas.microsoft.com/office/drawing/2014/main" id="{37EBB51C-F22B-4431-9620-C643B941C6AE}"/>
              </a:ext>
            </a:extLst>
          </p:cNvPr>
          <p:cNvPicPr>
            <a:picLocks noChangeAspect="1"/>
          </p:cNvPicPr>
          <p:nvPr/>
        </p:nvPicPr>
        <p:blipFill>
          <a:blip r:embed="rId4"/>
          <a:stretch>
            <a:fillRect/>
          </a:stretch>
        </p:blipFill>
        <p:spPr>
          <a:xfrm>
            <a:off x="3615285" y="1140080"/>
            <a:ext cx="4880830" cy="28319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Рисунок 19" descr="Предприниматель дает интервью Бесплатные векторы">
            <a:extLst>
              <a:ext uri="{FF2B5EF4-FFF2-40B4-BE49-F238E27FC236}">
                <a16:creationId xmlns:a16="http://schemas.microsoft.com/office/drawing/2014/main" id="{082DD2EC-CF9F-402E-AE1F-993E135547C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78928" y="1112713"/>
            <a:ext cx="1962000" cy="1317600"/>
          </a:xfrm>
          <a:prstGeom prst="ellipse">
            <a:avLst/>
          </a:prstGeom>
          <a:noFill/>
          <a:ln w="76200">
            <a:solidFill>
              <a:schemeClr val="bg1">
                <a:lumMod val="95000"/>
              </a:schemeClr>
            </a:solidFill>
          </a:ln>
          <a:effectLst>
            <a:outerShdw blurRad="63500" sx="102000" sy="102000" algn="ctr" rotWithShape="0">
              <a:prstClr val="black">
                <a:alpha val="40000"/>
              </a:prstClr>
            </a:outerShdw>
          </a:effectLst>
        </p:spPr>
      </p:pic>
      <p:pic>
        <p:nvPicPr>
          <p:cNvPr id="17" name="Рисунок 16" descr="Публично-говорящие люди плоские иконки с конференций Бесплатные векторы">
            <a:extLst>
              <a:ext uri="{FF2B5EF4-FFF2-40B4-BE49-F238E27FC236}">
                <a16:creationId xmlns:a16="http://schemas.microsoft.com/office/drawing/2014/main" id="{3D61CEFA-DD40-429B-9FE8-09DB70E6C8D2}"/>
              </a:ext>
            </a:extLst>
          </p:cNvPr>
          <p:cNvPicPr/>
          <p:nvPr/>
        </p:nvPicPr>
        <p:blipFill rotWithShape="1">
          <a:blip r:embed="rId6">
            <a:extLst>
              <a:ext uri="{28A0092B-C50C-407E-A947-70E740481C1C}">
                <a14:useLocalDpi xmlns:a14="http://schemas.microsoft.com/office/drawing/2010/main" val="0"/>
              </a:ext>
            </a:extLst>
          </a:blip>
          <a:srcRect l="4748" t="1538" r="47022" b="71011"/>
          <a:stretch/>
        </p:blipFill>
        <p:spPr bwMode="auto">
          <a:xfrm>
            <a:off x="2847025" y="4442849"/>
            <a:ext cx="1962000" cy="1317600"/>
          </a:xfrm>
          <a:prstGeom prst="ellipse">
            <a:avLst/>
          </a:prstGeom>
          <a:noFill/>
          <a:ln w="76200">
            <a:solidFill>
              <a:schemeClr val="bg1">
                <a:lumMod val="95000"/>
              </a:schemeClr>
            </a:solid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pic>
        <p:nvPicPr>
          <p:cNvPr id="21" name="Рисунок 20" descr="Выборы с голосованием и набором агитационных иконок Бесплатные векторы">
            <a:extLst>
              <a:ext uri="{FF2B5EF4-FFF2-40B4-BE49-F238E27FC236}">
                <a16:creationId xmlns:a16="http://schemas.microsoft.com/office/drawing/2014/main" id="{E06DA5E1-72EF-47B1-AC07-2268B5F50191}"/>
              </a:ext>
            </a:extLst>
          </p:cNvPr>
          <p:cNvPicPr/>
          <p:nvPr/>
        </p:nvPicPr>
        <p:blipFill rotWithShape="1">
          <a:blip r:embed="rId7">
            <a:extLst>
              <a:ext uri="{28A0092B-C50C-407E-A947-70E740481C1C}">
                <a14:useLocalDpi xmlns:a14="http://schemas.microsoft.com/office/drawing/2010/main" val="0"/>
              </a:ext>
            </a:extLst>
          </a:blip>
          <a:srcRect l="27122" t="55488" r="51315" b="32930"/>
          <a:stretch/>
        </p:blipFill>
        <p:spPr bwMode="auto">
          <a:xfrm>
            <a:off x="5078651" y="4442849"/>
            <a:ext cx="1962288" cy="1317600"/>
          </a:xfrm>
          <a:prstGeom prst="ellipse">
            <a:avLst/>
          </a:prstGeom>
          <a:noFill/>
          <a:ln w="76200">
            <a:solidFill>
              <a:schemeClr val="bg1">
                <a:lumMod val="95000"/>
              </a:schemeClr>
            </a:solid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pic>
        <p:nvPicPr>
          <p:cNvPr id="22" name="Рисунок 21" descr="Выборы и голосование плоские иконки set Бесплатные векторы">
            <a:extLst>
              <a:ext uri="{FF2B5EF4-FFF2-40B4-BE49-F238E27FC236}">
                <a16:creationId xmlns:a16="http://schemas.microsoft.com/office/drawing/2014/main" id="{0B902841-EAF2-4C72-A965-9112D4F31C7C}"/>
              </a:ext>
            </a:extLst>
          </p:cNvPr>
          <p:cNvPicPr/>
          <p:nvPr/>
        </p:nvPicPr>
        <p:blipFill rotWithShape="1">
          <a:blip r:embed="rId8">
            <a:extLst>
              <a:ext uri="{28A0092B-C50C-407E-A947-70E740481C1C}">
                <a14:useLocalDpi xmlns:a14="http://schemas.microsoft.com/office/drawing/2010/main" val="0"/>
              </a:ext>
            </a:extLst>
          </a:blip>
          <a:srcRect t="49898" r="72935" b="26628"/>
          <a:stretch/>
        </p:blipFill>
        <p:spPr bwMode="auto">
          <a:xfrm>
            <a:off x="9278928" y="3432990"/>
            <a:ext cx="1962000" cy="1317600"/>
          </a:xfrm>
          <a:prstGeom prst="ellipse">
            <a:avLst/>
          </a:prstGeom>
          <a:noFill/>
          <a:ln w="76200">
            <a:solidFill>
              <a:schemeClr val="bg1">
                <a:lumMod val="95000"/>
              </a:schemeClr>
            </a:solid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pic>
        <p:nvPicPr>
          <p:cNvPr id="23" name="Рисунок 22" descr="Музыкальное видео абстрактная иллюстрация концепции. официальный видеоролик, интернет- и телепремьера, производство видеоклипов, профессиональный режиссер, съемочная группа, продвижение музыкантов Бесплатные векторы">
            <a:extLst>
              <a:ext uri="{FF2B5EF4-FFF2-40B4-BE49-F238E27FC236}">
                <a16:creationId xmlns:a16="http://schemas.microsoft.com/office/drawing/2014/main" id="{D94738CF-D40B-4DBD-AFB3-7635C53E4C3D}"/>
              </a:ext>
            </a:extLst>
          </p:cNvPr>
          <p:cNvPicPr/>
          <p:nvPr/>
        </p:nvPicPr>
        <p:blipFill rotWithShape="1">
          <a:blip r:embed="rId9" cstate="print">
            <a:extLst>
              <a:ext uri="{28A0092B-C50C-407E-A947-70E740481C1C}">
                <a14:useLocalDpi xmlns:a14="http://schemas.microsoft.com/office/drawing/2010/main" val="0"/>
              </a:ext>
            </a:extLst>
          </a:blip>
          <a:srcRect l="9154" t="10957" r="8738" b="10957"/>
          <a:stretch/>
        </p:blipFill>
        <p:spPr bwMode="auto">
          <a:xfrm>
            <a:off x="7331849" y="4442849"/>
            <a:ext cx="1965600" cy="1317600"/>
          </a:xfrm>
          <a:prstGeom prst="ellipse">
            <a:avLst/>
          </a:prstGeom>
          <a:noFill/>
          <a:ln w="76200">
            <a:solidFill>
              <a:schemeClr val="bg1">
                <a:lumMod val="95000"/>
              </a:schemeClr>
            </a:solid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sp>
        <p:nvSpPr>
          <p:cNvPr id="3" name="Прямоугольник 2"/>
          <p:cNvSpPr/>
          <p:nvPr/>
        </p:nvSpPr>
        <p:spPr>
          <a:xfrm>
            <a:off x="5134161" y="5889031"/>
            <a:ext cx="1851268" cy="646331"/>
          </a:xfrm>
          <a:prstGeom prst="rect">
            <a:avLst/>
          </a:prstGeom>
        </p:spPr>
        <p:txBody>
          <a:bodyPr wrap="square">
            <a:spAutoFit/>
          </a:bodyPr>
          <a:lstStyle/>
          <a:p>
            <a:pPr lvl="0" algn="ctr"/>
            <a:r>
              <a:rPr lang="uz-Cyrl-UZ" dirty="0" smtClean="0">
                <a:latin typeface="Arial" pitchFamily="34" charset="0"/>
                <a:ea typeface="Times New Roman" panose="02020603050405020304" pitchFamily="18" charset="0"/>
                <a:cs typeface="Arial" pitchFamily="34" charset="0"/>
              </a:rPr>
              <a:t>Фуқароларнинг йиғилишлари</a:t>
            </a:r>
            <a:endParaRPr lang="uz-Cyrl-UZ" dirty="0">
              <a:latin typeface="Arial" pitchFamily="34" charset="0"/>
              <a:cs typeface="Arial" pitchFamily="34" charset="0"/>
            </a:endParaRPr>
          </a:p>
        </p:txBody>
      </p:sp>
      <p:sp>
        <p:nvSpPr>
          <p:cNvPr id="4" name="Прямоугольник 3"/>
          <p:cNvSpPr/>
          <p:nvPr/>
        </p:nvSpPr>
        <p:spPr>
          <a:xfrm>
            <a:off x="2731633" y="5886471"/>
            <a:ext cx="2192784" cy="646331"/>
          </a:xfrm>
          <a:prstGeom prst="rect">
            <a:avLst/>
          </a:prstGeom>
        </p:spPr>
        <p:txBody>
          <a:bodyPr wrap="square">
            <a:spAutoFit/>
          </a:bodyPr>
          <a:lstStyle/>
          <a:p>
            <a:pPr lvl="0" algn="ctr"/>
            <a:r>
              <a:rPr lang="uz-Cyrl-UZ" dirty="0">
                <a:latin typeface="Arial" pitchFamily="34" charset="0"/>
                <a:ea typeface="Times New Roman" panose="02020603050405020304" pitchFamily="18" charset="0"/>
                <a:cs typeface="Arial" pitchFamily="34" charset="0"/>
              </a:rPr>
              <a:t>Матбуот </a:t>
            </a:r>
            <a:r>
              <a:rPr lang="uz-Cyrl-UZ" dirty="0" smtClean="0">
                <a:latin typeface="Arial" pitchFamily="34" charset="0"/>
                <a:ea typeface="Times New Roman" panose="02020603050405020304" pitchFamily="18" charset="0"/>
                <a:cs typeface="Arial" pitchFamily="34" charset="0"/>
              </a:rPr>
              <a:t>конференциялари</a:t>
            </a:r>
            <a:endParaRPr lang="uz-Cyrl-UZ" dirty="0">
              <a:latin typeface="Arial" pitchFamily="34" charset="0"/>
              <a:cs typeface="Arial" pitchFamily="34" charset="0"/>
            </a:endParaRPr>
          </a:p>
        </p:txBody>
      </p:sp>
      <p:sp>
        <p:nvSpPr>
          <p:cNvPr id="6" name="Прямоугольник 5"/>
          <p:cNvSpPr/>
          <p:nvPr/>
        </p:nvSpPr>
        <p:spPr>
          <a:xfrm>
            <a:off x="1361626" y="4903280"/>
            <a:ext cx="1087156" cy="369332"/>
          </a:xfrm>
          <a:prstGeom prst="rect">
            <a:avLst/>
          </a:prstGeom>
        </p:spPr>
        <p:txBody>
          <a:bodyPr wrap="none">
            <a:spAutoFit/>
          </a:bodyPr>
          <a:lstStyle/>
          <a:p>
            <a:pPr lvl="0" algn="ctr"/>
            <a:r>
              <a:rPr lang="uz-Cyrl-UZ" dirty="0">
                <a:latin typeface="Arial" pitchFamily="34" charset="0"/>
                <a:ea typeface="Times New Roman" panose="02020603050405020304" pitchFamily="18" charset="0"/>
                <a:cs typeface="Arial" pitchFamily="34" charset="0"/>
              </a:rPr>
              <a:t>Баҳслар</a:t>
            </a:r>
            <a:endParaRPr lang="uz-Cyrl-UZ" dirty="0">
              <a:latin typeface="Arial" pitchFamily="34" charset="0"/>
              <a:cs typeface="Arial" pitchFamily="34" charset="0"/>
            </a:endParaRPr>
          </a:p>
        </p:txBody>
      </p:sp>
      <p:sp>
        <p:nvSpPr>
          <p:cNvPr id="7" name="Прямоугольник 6"/>
          <p:cNvSpPr/>
          <p:nvPr/>
        </p:nvSpPr>
        <p:spPr>
          <a:xfrm>
            <a:off x="748744" y="2537515"/>
            <a:ext cx="2312921" cy="646331"/>
          </a:xfrm>
          <a:prstGeom prst="rect">
            <a:avLst/>
          </a:prstGeom>
        </p:spPr>
        <p:txBody>
          <a:bodyPr wrap="square">
            <a:spAutoFit/>
          </a:bodyPr>
          <a:lstStyle/>
          <a:p>
            <a:pPr lvl="0" algn="ctr"/>
            <a:r>
              <a:rPr lang="uz-Cyrl-UZ" dirty="0">
                <a:latin typeface="Arial" pitchFamily="34" charset="0"/>
                <a:ea typeface="Times New Roman" panose="02020603050405020304" pitchFamily="18" charset="0"/>
                <a:cs typeface="Arial" pitchFamily="34" charset="0"/>
              </a:rPr>
              <a:t>Омма </a:t>
            </a:r>
            <a:r>
              <a:rPr lang="uz-Cyrl-UZ" dirty="0" smtClean="0">
                <a:latin typeface="Arial" pitchFamily="34" charset="0"/>
                <a:ea typeface="Times New Roman" panose="02020603050405020304" pitchFamily="18" charset="0"/>
                <a:cs typeface="Arial" pitchFamily="34" charset="0"/>
              </a:rPr>
              <a:t>олдида </a:t>
            </a:r>
            <a:r>
              <a:rPr lang="uz-Cyrl-UZ" dirty="0">
                <a:latin typeface="Arial" pitchFamily="34" charset="0"/>
                <a:ea typeface="Times New Roman" panose="02020603050405020304" pitchFamily="18" charset="0"/>
                <a:cs typeface="Arial" pitchFamily="34" charset="0"/>
              </a:rPr>
              <a:t>очиқ мунозаралар</a:t>
            </a:r>
            <a:endParaRPr lang="uz-Cyrl-UZ" dirty="0">
              <a:latin typeface="Arial" pitchFamily="34" charset="0"/>
              <a:cs typeface="Arial" pitchFamily="34" charset="0"/>
            </a:endParaRPr>
          </a:p>
        </p:txBody>
      </p:sp>
      <p:sp>
        <p:nvSpPr>
          <p:cNvPr id="8" name="Прямоугольник 7"/>
          <p:cNvSpPr/>
          <p:nvPr/>
        </p:nvSpPr>
        <p:spPr>
          <a:xfrm>
            <a:off x="9438838" y="2564149"/>
            <a:ext cx="1642180" cy="369332"/>
          </a:xfrm>
          <a:prstGeom prst="rect">
            <a:avLst/>
          </a:prstGeom>
        </p:spPr>
        <p:txBody>
          <a:bodyPr wrap="none">
            <a:spAutoFit/>
          </a:bodyPr>
          <a:lstStyle/>
          <a:p>
            <a:pPr lvl="0" algn="ctr"/>
            <a:r>
              <a:rPr lang="uz-Cyrl-UZ" dirty="0">
                <a:latin typeface="Arial" pitchFamily="34" charset="0"/>
                <a:ea typeface="Times New Roman" panose="02020603050405020304" pitchFamily="18" charset="0"/>
                <a:cs typeface="Arial" pitchFamily="34" charset="0"/>
              </a:rPr>
              <a:t>Интервьюлар</a:t>
            </a:r>
            <a:endParaRPr lang="uz-Cyrl-UZ" dirty="0">
              <a:latin typeface="Arial" pitchFamily="34" charset="0"/>
              <a:cs typeface="Arial" pitchFamily="34" charset="0"/>
            </a:endParaRPr>
          </a:p>
        </p:txBody>
      </p:sp>
      <p:sp>
        <p:nvSpPr>
          <p:cNvPr id="9" name="Прямоугольник 8"/>
          <p:cNvSpPr/>
          <p:nvPr/>
        </p:nvSpPr>
        <p:spPr>
          <a:xfrm>
            <a:off x="9083256" y="4867203"/>
            <a:ext cx="2353345" cy="1200329"/>
          </a:xfrm>
          <a:prstGeom prst="rect">
            <a:avLst/>
          </a:prstGeom>
        </p:spPr>
        <p:txBody>
          <a:bodyPr wrap="square">
            <a:spAutoFit/>
          </a:bodyPr>
          <a:lstStyle/>
          <a:p>
            <a:pPr lvl="0" algn="ctr"/>
            <a:r>
              <a:rPr lang="uz-Cyrl-UZ" dirty="0">
                <a:latin typeface="Arial" pitchFamily="34" charset="0"/>
                <a:ea typeface="Times New Roman" panose="02020603050405020304" pitchFamily="18" charset="0"/>
                <a:cs typeface="Arial" pitchFamily="34" charset="0"/>
              </a:rPr>
              <a:t>Оммавий </a:t>
            </a:r>
            <a:endParaRPr lang="uz-Cyrl-UZ" dirty="0" smtClean="0">
              <a:latin typeface="Arial" pitchFamily="34" charset="0"/>
              <a:ea typeface="Times New Roman" panose="02020603050405020304" pitchFamily="18" charset="0"/>
              <a:cs typeface="Arial" pitchFamily="34" charset="0"/>
            </a:endParaRPr>
          </a:p>
          <a:p>
            <a:pPr lvl="0" algn="ctr"/>
            <a:r>
              <a:rPr lang="uz-Cyrl-UZ" dirty="0" smtClean="0">
                <a:latin typeface="Arial" pitchFamily="34" charset="0"/>
                <a:ea typeface="Times New Roman" panose="02020603050405020304" pitchFamily="18" charset="0"/>
                <a:cs typeface="Arial" pitchFamily="34" charset="0"/>
              </a:rPr>
              <a:t>ахборот воситаларида </a:t>
            </a:r>
            <a:r>
              <a:rPr lang="uz-Cyrl-UZ" dirty="0">
                <a:latin typeface="Arial" pitchFamily="34" charset="0"/>
                <a:ea typeface="Times New Roman" panose="02020603050405020304" pitchFamily="18" charset="0"/>
                <a:cs typeface="Arial" pitchFamily="34" charset="0"/>
              </a:rPr>
              <a:t>чиқишлар</a:t>
            </a:r>
            <a:endParaRPr lang="uz-Cyrl-UZ" dirty="0">
              <a:latin typeface="Arial" pitchFamily="34" charset="0"/>
              <a:cs typeface="Arial" pitchFamily="34" charset="0"/>
            </a:endParaRPr>
          </a:p>
        </p:txBody>
      </p:sp>
      <p:sp>
        <p:nvSpPr>
          <p:cNvPr id="11" name="Прямоугольник 10"/>
          <p:cNvSpPr/>
          <p:nvPr/>
        </p:nvSpPr>
        <p:spPr>
          <a:xfrm>
            <a:off x="7436899" y="5891591"/>
            <a:ext cx="1755499" cy="646331"/>
          </a:xfrm>
          <a:prstGeom prst="rect">
            <a:avLst/>
          </a:prstGeom>
        </p:spPr>
        <p:txBody>
          <a:bodyPr wrap="square">
            <a:spAutoFit/>
          </a:bodyPr>
          <a:lstStyle/>
          <a:p>
            <a:pPr lvl="0" algn="ctr"/>
            <a:r>
              <a:rPr lang="uz-Cyrl-UZ" dirty="0">
                <a:latin typeface="Arial" pitchFamily="34" charset="0"/>
                <a:ea typeface="Times New Roman" panose="02020603050405020304" pitchFamily="18" charset="0"/>
                <a:cs typeface="Arial" pitchFamily="34" charset="0"/>
              </a:rPr>
              <a:t>Роликларни </a:t>
            </a:r>
            <a:r>
              <a:rPr lang="uz-Cyrl-UZ" dirty="0" smtClean="0">
                <a:latin typeface="Arial" pitchFamily="34" charset="0"/>
                <a:ea typeface="Times New Roman" panose="02020603050405020304" pitchFamily="18" charset="0"/>
                <a:cs typeface="Arial" pitchFamily="34" charset="0"/>
              </a:rPr>
              <a:t>жойлаштириш</a:t>
            </a:r>
            <a:endParaRPr lang="uz-Cyrl-UZ" dirty="0">
              <a:latin typeface="Arial" pitchFamily="34" charset="0"/>
              <a:cs typeface="Arial" pitchFamily="34" charset="0"/>
            </a:endParaRPr>
          </a:p>
        </p:txBody>
      </p:sp>
    </p:spTree>
    <p:extLst>
      <p:ext uri="{BB962C8B-B14F-4D97-AF65-F5344CB8AC3E}">
        <p14:creationId xmlns:p14="http://schemas.microsoft.com/office/powerpoint/2010/main" val="2109769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Прямоугольник 30">
            <a:extLst>
              <a:ext uri="{FF2B5EF4-FFF2-40B4-BE49-F238E27FC236}">
                <a16:creationId xmlns:a16="http://schemas.microsoft.com/office/drawing/2014/main" id="{123F2E98-A6E3-4ED8-9E61-386476E1C0B3}"/>
              </a:ext>
            </a:extLst>
          </p:cNvPr>
          <p:cNvSpPr/>
          <p:nvPr/>
        </p:nvSpPr>
        <p:spPr>
          <a:xfrm>
            <a:off x="1915692" y="4686447"/>
            <a:ext cx="2249635" cy="727828"/>
          </a:xfrm>
          <a:prstGeom prst="rect">
            <a:avLst/>
          </a:prstGeom>
        </p:spPr>
        <p:txBody>
          <a:bodyPr wrap="square">
            <a:spAutoFit/>
          </a:bodyPr>
          <a:lstStyle/>
          <a:p>
            <a:pPr algn="ctr">
              <a:lnSpc>
                <a:spcPct val="250000"/>
              </a:lnSpc>
              <a:spcAft>
                <a:spcPts val="533"/>
              </a:spcAft>
            </a:pPr>
            <a:endParaRPr lang="ru-RU" sz="2000" b="1" dirty="0">
              <a:solidFill>
                <a:schemeClr val="accent1">
                  <a:lumMod val="75000"/>
                </a:schemeClr>
              </a:solidFill>
              <a:latin typeface="Arial" pitchFamily="34" charset="0"/>
              <a:ea typeface="Cambria" panose="02040503050406030204" pitchFamily="18" charset="0"/>
              <a:cs typeface="Arial" panose="020B0604020202020204" pitchFamily="34" charset="0"/>
            </a:endParaRPr>
          </a:p>
        </p:txBody>
      </p:sp>
      <p:pic>
        <p:nvPicPr>
          <p:cNvPr id="17" name="Рисунок 16" descr="Публично-говорящие люди плоские иконки с конференций Бесплатные векторы">
            <a:extLst>
              <a:ext uri="{FF2B5EF4-FFF2-40B4-BE49-F238E27FC236}">
                <a16:creationId xmlns:a16="http://schemas.microsoft.com/office/drawing/2014/main" id="{3D61CEFA-DD40-429B-9FE8-09DB70E6C8D2}"/>
              </a:ext>
            </a:extLst>
          </p:cNvPr>
          <p:cNvPicPr/>
          <p:nvPr/>
        </p:nvPicPr>
        <p:blipFill rotWithShape="1">
          <a:blip r:embed="rId2">
            <a:extLst>
              <a:ext uri="{28A0092B-C50C-407E-A947-70E740481C1C}">
                <a14:useLocalDpi xmlns:a14="http://schemas.microsoft.com/office/drawing/2010/main" val="0"/>
              </a:ext>
            </a:extLst>
          </a:blip>
          <a:srcRect l="4748" t="1538" r="47022" b="71011"/>
          <a:stretch/>
        </p:blipFill>
        <p:spPr bwMode="auto">
          <a:xfrm>
            <a:off x="8345010" y="4686447"/>
            <a:ext cx="3169328" cy="1719233"/>
          </a:xfrm>
          <a:prstGeom prst="rect">
            <a:avLst/>
          </a:prstGeom>
          <a:noFill/>
          <a:ln>
            <a:noFill/>
          </a:ln>
          <a:extLst>
            <a:ext uri="{53640926-AAD7-44D8-BBD7-CCE9431645EC}">
              <a14:shadowObscured xmlns:a14="http://schemas.microsoft.com/office/drawing/2010/main"/>
            </a:ext>
          </a:extLst>
        </p:spPr>
      </p:pic>
      <p:sp>
        <p:nvSpPr>
          <p:cNvPr id="29" name="TextBox 28">
            <a:extLst>
              <a:ext uri="{FF2B5EF4-FFF2-40B4-BE49-F238E27FC236}">
                <a16:creationId xmlns:a16="http://schemas.microsoft.com/office/drawing/2014/main" id="{D6848DF2-3F91-49DB-8A18-1897C72407A3}"/>
              </a:ext>
            </a:extLst>
          </p:cNvPr>
          <p:cNvSpPr txBox="1"/>
          <p:nvPr/>
        </p:nvSpPr>
        <p:spPr>
          <a:xfrm>
            <a:off x="603682" y="1319783"/>
            <a:ext cx="7236619" cy="4401205"/>
          </a:xfrm>
          <a:prstGeom prst="rect">
            <a:avLst/>
          </a:prstGeom>
          <a:noFill/>
        </p:spPr>
        <p:txBody>
          <a:bodyPr wrap="square">
            <a:spAutoFit/>
          </a:bodyPr>
          <a:lstStyle/>
          <a:p>
            <a:pPr lvl="0"/>
            <a:r>
              <a:rPr lang="uz-Cyrl-UZ" sz="2000" b="1" dirty="0">
                <a:solidFill>
                  <a:srgbClr val="000000"/>
                </a:solidFill>
                <a:effectLst/>
                <a:latin typeface="Arial" pitchFamily="34" charset="0"/>
                <a:ea typeface="Times New Roman" panose="02020603050405020304" pitchFamily="18" charset="0"/>
                <a:cs typeface="Arial" pitchFamily="34" charset="0"/>
              </a:rPr>
              <a:t>1. Оммавий ахборот воситалари, телекоммуникация тармоқлари, шунингдек Интернет жаҳон ахборот тармоғи орқали.</a:t>
            </a:r>
          </a:p>
          <a:p>
            <a:pPr lvl="0"/>
            <a:endParaRPr lang="uz-Cyrl-UZ" sz="2000" b="1" dirty="0" smtClean="0">
              <a:solidFill>
                <a:srgbClr val="000000"/>
              </a:solidFill>
              <a:effectLst/>
              <a:latin typeface="Arial" pitchFamily="34" charset="0"/>
              <a:ea typeface="Times New Roman" panose="02020603050405020304" pitchFamily="18" charset="0"/>
              <a:cs typeface="Arial" pitchFamily="34" charset="0"/>
            </a:endParaRPr>
          </a:p>
          <a:p>
            <a:pPr lvl="0"/>
            <a:endParaRPr lang="uz-Cyrl-UZ" sz="2000" b="1" dirty="0" smtClean="0">
              <a:solidFill>
                <a:srgbClr val="000000"/>
              </a:solidFill>
              <a:effectLst/>
              <a:latin typeface="Arial" pitchFamily="34" charset="0"/>
              <a:ea typeface="Times New Roman" panose="02020603050405020304" pitchFamily="18" charset="0"/>
              <a:cs typeface="Arial" pitchFamily="34" charset="0"/>
            </a:endParaRPr>
          </a:p>
          <a:p>
            <a:pPr lvl="0"/>
            <a:endParaRPr lang="uz-Cyrl-UZ" sz="2000" b="1" dirty="0">
              <a:solidFill>
                <a:srgbClr val="000000"/>
              </a:solidFill>
              <a:effectLst/>
              <a:latin typeface="Arial" pitchFamily="34" charset="0"/>
              <a:ea typeface="Times New Roman" panose="02020603050405020304" pitchFamily="18" charset="0"/>
              <a:cs typeface="Arial" pitchFamily="34" charset="0"/>
            </a:endParaRPr>
          </a:p>
          <a:p>
            <a:pPr lvl="0"/>
            <a:r>
              <a:rPr lang="uz-Cyrl-UZ" sz="2000" b="1" dirty="0">
                <a:solidFill>
                  <a:srgbClr val="000000"/>
                </a:solidFill>
                <a:effectLst/>
                <a:latin typeface="Arial" pitchFamily="34" charset="0"/>
                <a:ea typeface="Times New Roman" panose="02020603050405020304" pitchFamily="18" charset="0"/>
                <a:cs typeface="Arial" pitchFamily="34" charset="0"/>
              </a:rPr>
              <a:t>2. Босма, кўргазмали, аудиовизуал ва бошқа ташвиқот материалларини (</a:t>
            </a:r>
            <a:r>
              <a:rPr lang="uz-Cyrl-UZ" sz="2000" b="1" dirty="0" smtClean="0">
                <a:solidFill>
                  <a:srgbClr val="000000"/>
                </a:solidFill>
                <a:effectLst/>
                <a:latin typeface="Arial" pitchFamily="34" charset="0"/>
                <a:ea typeface="Times New Roman" panose="02020603050405020304" pitchFamily="18" charset="0"/>
                <a:cs typeface="Arial" pitchFamily="34" charset="0"/>
              </a:rPr>
              <a:t>плакатлар</a:t>
            </a:r>
            <a:r>
              <a:rPr lang="uz-Cyrl-UZ" sz="2000" b="1" dirty="0">
                <a:solidFill>
                  <a:srgbClr val="000000"/>
                </a:solidFill>
                <a:effectLst/>
                <a:latin typeface="Arial" pitchFamily="34" charset="0"/>
                <a:ea typeface="Times New Roman" panose="02020603050405020304" pitchFamily="18" charset="0"/>
                <a:cs typeface="Arial" pitchFamily="34" charset="0"/>
              </a:rPr>
              <a:t>, варақалар ва бошқа материалларни) чиқариш ҳамда тарқатиш орқали</a:t>
            </a:r>
            <a:r>
              <a:rPr lang="uz-Cyrl-UZ" sz="2000" b="1" dirty="0" smtClean="0">
                <a:solidFill>
                  <a:srgbClr val="000000"/>
                </a:solidFill>
                <a:effectLst/>
                <a:latin typeface="Arial" pitchFamily="34" charset="0"/>
                <a:ea typeface="Times New Roman" panose="02020603050405020304" pitchFamily="18" charset="0"/>
                <a:cs typeface="Arial" pitchFamily="34" charset="0"/>
              </a:rPr>
              <a:t>.</a:t>
            </a:r>
          </a:p>
          <a:p>
            <a:pPr lvl="0"/>
            <a:endParaRPr lang="uz-Cyrl-UZ" sz="2000" b="1" dirty="0" smtClean="0">
              <a:solidFill>
                <a:srgbClr val="000000"/>
              </a:solidFill>
              <a:effectLst/>
              <a:latin typeface="Arial" pitchFamily="34" charset="0"/>
              <a:ea typeface="Times New Roman" panose="02020603050405020304" pitchFamily="18" charset="0"/>
              <a:cs typeface="Arial" pitchFamily="34" charset="0"/>
            </a:endParaRPr>
          </a:p>
          <a:p>
            <a:pPr lvl="0"/>
            <a:endParaRPr lang="en-US" sz="2000" b="1" dirty="0">
              <a:solidFill>
                <a:srgbClr val="000000"/>
              </a:solidFill>
              <a:effectLst/>
              <a:latin typeface="Arial" pitchFamily="34" charset="0"/>
              <a:ea typeface="Times New Roman" panose="02020603050405020304" pitchFamily="18" charset="0"/>
              <a:cs typeface="Arial" pitchFamily="34" charset="0"/>
            </a:endParaRPr>
          </a:p>
          <a:p>
            <a:pPr lvl="0"/>
            <a:endParaRPr lang="en-US" sz="2000" b="1" dirty="0">
              <a:solidFill>
                <a:srgbClr val="000000"/>
              </a:solidFill>
              <a:latin typeface="Arial" pitchFamily="34" charset="0"/>
              <a:ea typeface="Calibri" panose="020F0502020204030204" pitchFamily="34" charset="0"/>
              <a:cs typeface="Arial" pitchFamily="34" charset="0"/>
            </a:endParaRPr>
          </a:p>
          <a:p>
            <a:pPr lvl="0">
              <a:spcAft>
                <a:spcPts val="800"/>
              </a:spcAft>
            </a:pPr>
            <a:r>
              <a:rPr lang="en-US" sz="2000" b="1" dirty="0">
                <a:solidFill>
                  <a:srgbClr val="000000"/>
                </a:solidFill>
                <a:effectLst/>
                <a:latin typeface="Arial" pitchFamily="34" charset="0"/>
                <a:ea typeface="Times New Roman" panose="02020603050405020304" pitchFamily="18" charset="0"/>
                <a:cs typeface="Arial" pitchFamily="34" charset="0"/>
              </a:rPr>
              <a:t>3. </a:t>
            </a:r>
            <a:r>
              <a:rPr lang="uz-Cyrl-UZ" sz="2000" b="1" dirty="0">
                <a:solidFill>
                  <a:srgbClr val="000000"/>
                </a:solidFill>
                <a:effectLst/>
                <a:latin typeface="Arial" pitchFamily="34" charset="0"/>
                <a:ea typeface="Times New Roman" panose="02020603050405020304" pitchFamily="18" charset="0"/>
                <a:cs typeface="Arial" pitchFamily="34" charset="0"/>
              </a:rPr>
              <a:t>Сайловчилар билан учрашувлар ўтказиш орқали амалга оширилади.</a:t>
            </a:r>
            <a:endParaRPr lang="ru-RU" sz="2000" b="1" dirty="0">
              <a:effectLst/>
              <a:latin typeface="Arial" pitchFamily="34" charset="0"/>
              <a:ea typeface="Calibri" panose="020F0502020204030204" pitchFamily="34" charset="0"/>
              <a:cs typeface="Arial" pitchFamily="34" charset="0"/>
            </a:endParaRPr>
          </a:p>
        </p:txBody>
      </p:sp>
      <p:pic>
        <p:nvPicPr>
          <p:cNvPr id="4" name="Рисунок 3">
            <a:extLst>
              <a:ext uri="{FF2B5EF4-FFF2-40B4-BE49-F238E27FC236}">
                <a16:creationId xmlns:a16="http://schemas.microsoft.com/office/drawing/2014/main" id="{23E9E752-7FF1-4D16-A97E-DAD97D13E835}"/>
              </a:ext>
            </a:extLst>
          </p:cNvPr>
          <p:cNvPicPr>
            <a:picLocks noChangeAspect="1"/>
          </p:cNvPicPr>
          <p:nvPr/>
        </p:nvPicPr>
        <p:blipFill>
          <a:blip r:embed="rId3"/>
          <a:stretch>
            <a:fillRect/>
          </a:stretch>
        </p:blipFill>
        <p:spPr>
          <a:xfrm>
            <a:off x="8696046" y="1220598"/>
            <a:ext cx="2749498" cy="1577978"/>
          </a:xfrm>
          <a:prstGeom prst="rect">
            <a:avLst/>
          </a:prstGeom>
        </p:spPr>
      </p:pic>
      <p:pic>
        <p:nvPicPr>
          <p:cNvPr id="7" name="Рисунок 6">
            <a:extLst>
              <a:ext uri="{FF2B5EF4-FFF2-40B4-BE49-F238E27FC236}">
                <a16:creationId xmlns:a16="http://schemas.microsoft.com/office/drawing/2014/main" id="{0F4C9176-D356-4A57-9C02-54A34CF0FADF}"/>
              </a:ext>
            </a:extLst>
          </p:cNvPr>
          <p:cNvPicPr>
            <a:picLocks noChangeAspect="1"/>
          </p:cNvPicPr>
          <p:nvPr/>
        </p:nvPicPr>
        <p:blipFill>
          <a:blip r:embed="rId4"/>
          <a:stretch>
            <a:fillRect/>
          </a:stretch>
        </p:blipFill>
        <p:spPr>
          <a:xfrm>
            <a:off x="8853512" y="2834719"/>
            <a:ext cx="2434565" cy="1639628"/>
          </a:xfrm>
          <a:prstGeom prst="rect">
            <a:avLst/>
          </a:prstGeom>
        </p:spPr>
      </p:pic>
      <p:sp>
        <p:nvSpPr>
          <p:cNvPr id="8"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9"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2800" b="1" dirty="0">
                <a:effectLst>
                  <a:outerShdw blurRad="38100" dist="38100" dir="2700000" algn="tl">
                    <a:srgbClr val="000000">
                      <a:alpha val="43137"/>
                    </a:srgbClr>
                  </a:outerShdw>
                </a:effectLst>
                <a:latin typeface="Arial" pitchFamily="34" charset="0"/>
              </a:rPr>
              <a:t>САЙЛОВОЛДИ ТАШВИҚОТИ УСУЛЛАРИ</a:t>
            </a:r>
            <a:endParaRPr lang="uz-Cyrl-UZ" sz="2800" b="1" dirty="0">
              <a:latin typeface="Arial" pitchFamily="34" charset="0"/>
            </a:endParaRPr>
          </a:p>
        </p:txBody>
      </p:sp>
      <p:cxnSp>
        <p:nvCxnSpPr>
          <p:cNvPr id="10" name="Прямая соединительная линия 9"/>
          <p:cNvCxnSpPr/>
          <p:nvPr/>
        </p:nvCxnSpPr>
        <p:spPr>
          <a:xfrm>
            <a:off x="710214" y="2713358"/>
            <a:ext cx="10804124"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710214" y="4586546"/>
            <a:ext cx="10804124"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1319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950226" y="2028823"/>
            <a:ext cx="10284893" cy="3280023"/>
            <a:chOff x="874337" y="2028824"/>
            <a:chExt cx="10284893" cy="3280023"/>
          </a:xfrm>
        </p:grpSpPr>
        <p:sp>
          <p:nvSpPr>
            <p:cNvPr id="12" name="Полилиния 11"/>
            <p:cNvSpPr/>
            <p:nvPr/>
          </p:nvSpPr>
          <p:spPr>
            <a:xfrm>
              <a:off x="874337" y="2028824"/>
              <a:ext cx="5989204" cy="3280023"/>
            </a:xfrm>
            <a:custGeom>
              <a:avLst/>
              <a:gdLst>
                <a:gd name="connsiteX0" fmla="*/ 0 w 4639347"/>
                <a:gd name="connsiteY0" fmla="*/ 263682 h 2636815"/>
                <a:gd name="connsiteX1" fmla="*/ 263682 w 4639347"/>
                <a:gd name="connsiteY1" fmla="*/ 0 h 2636815"/>
                <a:gd name="connsiteX2" fmla="*/ 4375666 w 4639347"/>
                <a:gd name="connsiteY2" fmla="*/ 0 h 2636815"/>
                <a:gd name="connsiteX3" fmla="*/ 4639348 w 4639347"/>
                <a:gd name="connsiteY3" fmla="*/ 263682 h 2636815"/>
                <a:gd name="connsiteX4" fmla="*/ 4639347 w 4639347"/>
                <a:gd name="connsiteY4" fmla="*/ 2373134 h 2636815"/>
                <a:gd name="connsiteX5" fmla="*/ 4375665 w 4639347"/>
                <a:gd name="connsiteY5" fmla="*/ 2636816 h 2636815"/>
                <a:gd name="connsiteX6" fmla="*/ 263682 w 4639347"/>
                <a:gd name="connsiteY6" fmla="*/ 2636815 h 2636815"/>
                <a:gd name="connsiteX7" fmla="*/ 0 w 4639347"/>
                <a:gd name="connsiteY7" fmla="*/ 2373133 h 2636815"/>
                <a:gd name="connsiteX8" fmla="*/ 0 w 4639347"/>
                <a:gd name="connsiteY8" fmla="*/ 263682 h 263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39347" h="2636815">
                  <a:moveTo>
                    <a:pt x="0" y="263682"/>
                  </a:moveTo>
                  <a:cubicBezTo>
                    <a:pt x="0" y="118054"/>
                    <a:pt x="118054" y="0"/>
                    <a:pt x="263682" y="0"/>
                  </a:cubicBezTo>
                  <a:lnTo>
                    <a:pt x="4375666" y="0"/>
                  </a:lnTo>
                  <a:cubicBezTo>
                    <a:pt x="4521294" y="0"/>
                    <a:pt x="4639348" y="118054"/>
                    <a:pt x="4639348" y="263682"/>
                  </a:cubicBezTo>
                  <a:cubicBezTo>
                    <a:pt x="4639348" y="966833"/>
                    <a:pt x="4639347" y="1669983"/>
                    <a:pt x="4639347" y="2373134"/>
                  </a:cubicBezTo>
                  <a:cubicBezTo>
                    <a:pt x="4639347" y="2518762"/>
                    <a:pt x="4521293" y="2636816"/>
                    <a:pt x="4375665" y="2636816"/>
                  </a:cubicBezTo>
                  <a:lnTo>
                    <a:pt x="263682" y="2636815"/>
                  </a:lnTo>
                  <a:cubicBezTo>
                    <a:pt x="118054" y="2636815"/>
                    <a:pt x="0" y="2518761"/>
                    <a:pt x="0" y="2373133"/>
                  </a:cubicBezTo>
                  <a:lnTo>
                    <a:pt x="0" y="263682"/>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tint val="99000"/>
                <a:hueOff val="0"/>
                <a:satOff val="0"/>
                <a:lumOff val="0"/>
                <a:alphaOff val="0"/>
              </a:schemeClr>
            </a:fillRef>
            <a:effectRef idx="1">
              <a:schemeClr val="accent1">
                <a:tint val="99000"/>
                <a:hueOff val="0"/>
                <a:satOff val="0"/>
                <a:lumOff val="0"/>
                <a:alphaOff val="0"/>
              </a:schemeClr>
            </a:effectRef>
            <a:fontRef idx="minor">
              <a:schemeClr val="lt1"/>
            </a:fontRef>
          </p:style>
          <p:txBody>
            <a:bodyPr spcFirstLastPara="0" vert="horz" wrap="square" lIns="89930" tIns="89930" rIns="89930" bIns="89930" numCol="1" spcCol="1270" anchor="ctr" anchorCtr="0">
              <a:noAutofit/>
            </a:bodyPr>
            <a:lstStyle/>
            <a:p>
              <a:pPr algn="ctr"/>
              <a:r>
                <a:rPr lang="uz-Cyrl-UZ" sz="2000" b="1" dirty="0">
                  <a:latin typeface="Arial" pitchFamily="34" charset="0"/>
                  <a:ea typeface="Times New Roman" panose="02020603050405020304" pitchFamily="18" charset="0"/>
                  <a:cs typeface="Arial" pitchFamily="34" charset="0"/>
                </a:rPr>
                <a:t>Ташвиқотни сайловчиларга бепул ёки имтиёзли шартларда товарлар бериш, хизматлар кўрсатиш (ахборот хизматларидан ташқари), шунингдек пул маблағлари тўлаш билан қўшиб олиб бориш тақиқланади.</a:t>
              </a:r>
            </a:p>
            <a:p>
              <a:pPr algn="ctr"/>
              <a:endParaRPr lang="uz-Cyrl-UZ" sz="2000" b="1" dirty="0" smtClean="0">
                <a:latin typeface="Arial" pitchFamily="34" charset="0"/>
                <a:ea typeface="Times New Roman" panose="02020603050405020304" pitchFamily="18" charset="0"/>
                <a:cs typeface="Arial" pitchFamily="34" charset="0"/>
              </a:endParaRPr>
            </a:p>
            <a:p>
              <a:pPr algn="ctr"/>
              <a:r>
                <a:rPr lang="uz-Cyrl-UZ" sz="2000" b="1" dirty="0" smtClean="0">
                  <a:latin typeface="Arial" pitchFamily="34" charset="0"/>
                  <a:ea typeface="Times New Roman" panose="02020603050405020304" pitchFamily="18" charset="0"/>
                  <a:cs typeface="Arial" pitchFamily="34" charset="0"/>
                </a:rPr>
                <a:t>Нотўғри </a:t>
              </a:r>
              <a:r>
                <a:rPr lang="uz-Cyrl-UZ" sz="2000" b="1" dirty="0">
                  <a:latin typeface="Arial" pitchFamily="34" charset="0"/>
                  <a:ea typeface="Times New Roman" panose="02020603050405020304" pitchFamily="18" charset="0"/>
                  <a:cs typeface="Arial" pitchFamily="34" charset="0"/>
                </a:rPr>
                <a:t>ахборотни, шунингдек номзодларнинг шаъни ва қадр-қимматига путур етказадиган маълумотларни тарқатиш тақиқланади.</a:t>
              </a:r>
              <a:endParaRPr lang="ru-RU" sz="2000" b="1" dirty="0">
                <a:latin typeface="Arial" pitchFamily="34" charset="0"/>
                <a:ea typeface="Calibri" panose="020F0502020204030204" pitchFamily="34" charset="0"/>
                <a:cs typeface="Arial" pitchFamily="34" charset="0"/>
              </a:endParaRPr>
            </a:p>
          </p:txBody>
        </p:sp>
        <p:pic>
          <p:nvPicPr>
            <p:cNvPr id="35" name="Рисунок 34" descr="Крошечные люди, стоящие возле запрещенного жеста, изолировали плоскую иллюстрацию. Бесплатные векторы">
              <a:extLst>
                <a:ext uri="{FF2B5EF4-FFF2-40B4-BE49-F238E27FC236}">
                  <a16:creationId xmlns:a16="http://schemas.microsoft.com/office/drawing/2014/main" id="{7F014C38-1E9A-4EDC-A56E-64843B0088CA}"/>
                </a:ext>
              </a:extLst>
            </p:cNvPr>
            <p:cNvPicPr/>
            <p:nvPr/>
          </p:nvPicPr>
          <p:blipFill rotWithShape="1">
            <a:blip r:embed="rId3">
              <a:extLst>
                <a:ext uri="{28A0092B-C50C-407E-A947-70E740481C1C}">
                  <a14:useLocalDpi xmlns:a14="http://schemas.microsoft.com/office/drawing/2010/main" val="0"/>
                </a:ext>
              </a:extLst>
            </a:blip>
            <a:srcRect l="5996" r="7705" b="6661"/>
            <a:stretch/>
          </p:blipFill>
          <p:spPr bwMode="auto">
            <a:xfrm>
              <a:off x="6986725" y="2028825"/>
              <a:ext cx="4172505" cy="3280022"/>
            </a:xfrm>
            <a:prstGeom prst="rect">
              <a:avLst/>
            </a:prstGeom>
            <a:noFill/>
            <a:ln>
              <a:noFill/>
            </a:ln>
          </p:spPr>
        </p:pic>
      </p:grpSp>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sp>
        <p:nvSpPr>
          <p:cNvPr id="7" name="Заголовок 1">
            <a:extLst>
              <a:ext uri="{FF2B5EF4-FFF2-40B4-BE49-F238E27FC236}">
                <a16:creationId xmlns:a16="http://schemas.microsoft.com/office/drawing/2014/main" id="{3C601BBC-1E3B-4177-BF94-E88895D1B068}"/>
              </a:ext>
            </a:extLst>
          </p:cNvPr>
          <p:cNvSpPr txBox="1">
            <a:spLocks/>
          </p:cNvSpPr>
          <p:nvPr/>
        </p:nvSpPr>
        <p:spPr>
          <a:xfrm>
            <a:off x="0" y="-13105"/>
            <a:ext cx="12192000" cy="1130705"/>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8" name="Заголовок 1"/>
          <p:cNvSpPr txBox="1">
            <a:spLocks/>
          </p:cNvSpPr>
          <p:nvPr/>
        </p:nvSpPr>
        <p:spPr>
          <a:xfrm>
            <a:off x="214256" y="-13105"/>
            <a:ext cx="11756834" cy="1130705"/>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lnSpc>
                <a:spcPct val="100000"/>
              </a:lnSpc>
            </a:pPr>
            <a:r>
              <a:rPr lang="uz-Cyrl-UZ" sz="2800" b="1" dirty="0">
                <a:solidFill>
                  <a:schemeClr val="bg1"/>
                </a:solidFill>
                <a:latin typeface="Arial" pitchFamily="34" charset="0"/>
                <a:ea typeface="Roboto" panose="020B0604020202020204" charset="0"/>
                <a:cs typeface="Arial" pitchFamily="34" charset="0"/>
              </a:rPr>
              <a:t>САЙЛОВОЛДИ ТАШВИҚОТИ ДАВОМИДА ТАҚИҚЛАНГАН ҲАРАКАТЛАР</a:t>
            </a:r>
          </a:p>
        </p:txBody>
      </p:sp>
    </p:spTree>
    <p:extLst>
      <p:ext uri="{BB962C8B-B14F-4D97-AF65-F5344CB8AC3E}">
        <p14:creationId xmlns:p14="http://schemas.microsoft.com/office/powerpoint/2010/main" val="680134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sp>
        <p:nvSpPr>
          <p:cNvPr id="10" name="TextBox 9">
            <a:extLst>
              <a:ext uri="{FF2B5EF4-FFF2-40B4-BE49-F238E27FC236}">
                <a16:creationId xmlns:a16="http://schemas.microsoft.com/office/drawing/2014/main" id="{94226610-A2ED-46DC-AB82-867D688FC1CD}"/>
              </a:ext>
            </a:extLst>
          </p:cNvPr>
          <p:cNvSpPr txBox="1"/>
          <p:nvPr/>
        </p:nvSpPr>
        <p:spPr>
          <a:xfrm>
            <a:off x="1084602" y="2245664"/>
            <a:ext cx="8947168" cy="2862322"/>
          </a:xfrm>
          <a:prstGeom prst="rect">
            <a:avLst/>
          </a:prstGeom>
          <a:noFill/>
        </p:spPr>
        <p:txBody>
          <a:bodyPr wrap="square">
            <a:spAutoFit/>
          </a:bodyPr>
          <a:lstStyle/>
          <a:p>
            <a:pPr marL="342900" lvl="0" indent="-342900">
              <a:buFont typeface="Symbol" panose="05050102010706020507" pitchFamily="18" charset="2"/>
              <a:buChar char=""/>
            </a:pPr>
            <a:r>
              <a:rPr lang="uz-Cyrl-UZ" sz="2000" dirty="0" smtClean="0">
                <a:effectLst/>
                <a:latin typeface="Arial" pitchFamily="34" charset="0"/>
                <a:ea typeface="Calibri" panose="020F0502020204030204" pitchFamily="34" charset="0"/>
                <a:cs typeface="Arial" pitchFamily="34" charset="0"/>
              </a:rPr>
              <a:t>номзодларга </a:t>
            </a:r>
            <a:r>
              <a:rPr lang="uz-Cyrl-UZ" sz="2000" dirty="0">
                <a:effectLst/>
                <a:latin typeface="Arial" pitchFamily="34" charset="0"/>
                <a:ea typeface="Calibri" panose="020F0502020204030204" pitchFamily="34" charset="0"/>
                <a:cs typeface="Arial" pitchFamily="34" charset="0"/>
              </a:rPr>
              <a:t>сайловчилар билан учрашувлар ўтказиш учун жиҳозланган хоналарни бепул тақдим этиши</a:t>
            </a:r>
            <a:r>
              <a:rPr lang="uz-Cyrl-UZ" sz="2000" dirty="0" smtClean="0">
                <a:effectLst/>
                <a:latin typeface="Arial" pitchFamily="34" charset="0"/>
                <a:ea typeface="Calibri" panose="020F0502020204030204" pitchFamily="34" charset="0"/>
                <a:cs typeface="Arial" pitchFamily="34" charset="0"/>
              </a:rPr>
              <a:t>;</a:t>
            </a:r>
          </a:p>
          <a:p>
            <a:pPr marL="342900" lvl="0" indent="-342900">
              <a:buFont typeface="Symbol" panose="05050102010706020507" pitchFamily="18" charset="2"/>
              <a:buChar char=""/>
            </a:pPr>
            <a:endParaRPr lang="ru-RU" sz="2000" dirty="0">
              <a:effectLst/>
              <a:latin typeface="Arial" pitchFamily="34" charset="0"/>
              <a:ea typeface="Calibri" panose="020F0502020204030204" pitchFamily="34" charset="0"/>
              <a:cs typeface="Arial" pitchFamily="34" charset="0"/>
            </a:endParaRPr>
          </a:p>
          <a:p>
            <a:pPr marL="342900" lvl="0" indent="-342900">
              <a:buFont typeface="Symbol" panose="05050102010706020507" pitchFamily="18" charset="2"/>
              <a:buChar char=""/>
            </a:pPr>
            <a:r>
              <a:rPr lang="uz-Cyrl-UZ" sz="2000" dirty="0">
                <a:effectLst/>
                <a:latin typeface="Arial" pitchFamily="34" charset="0"/>
                <a:ea typeface="Calibri" panose="020F0502020204030204" pitchFamily="34" charset="0"/>
                <a:cs typeface="Arial" pitchFamily="34" charset="0"/>
              </a:rPr>
              <a:t>зарур маълумот ва ахборот материалларини олишда номзодларга кўмаклашиши</a:t>
            </a:r>
            <a:r>
              <a:rPr lang="uz-Cyrl-UZ" sz="2000" dirty="0" smtClean="0">
                <a:effectLst/>
                <a:latin typeface="Arial" pitchFamily="34" charset="0"/>
                <a:ea typeface="Calibri" panose="020F0502020204030204" pitchFamily="34" charset="0"/>
                <a:cs typeface="Arial" pitchFamily="34" charset="0"/>
              </a:rPr>
              <a:t>;</a:t>
            </a:r>
          </a:p>
          <a:p>
            <a:pPr marL="342900" lvl="0" indent="-342900">
              <a:buFont typeface="Symbol" panose="05050102010706020507" pitchFamily="18" charset="2"/>
              <a:buChar char=""/>
            </a:pPr>
            <a:endParaRPr lang="ru-RU" sz="2000" dirty="0">
              <a:effectLst/>
              <a:latin typeface="Arial" pitchFamily="34" charset="0"/>
              <a:ea typeface="Calibri" panose="020F0502020204030204" pitchFamily="34" charset="0"/>
              <a:cs typeface="Arial" pitchFamily="34" charset="0"/>
            </a:endParaRPr>
          </a:p>
          <a:p>
            <a:pPr marL="342900" lvl="0" indent="-342900">
              <a:spcAft>
                <a:spcPts val="800"/>
              </a:spcAft>
              <a:buFont typeface="Symbol" panose="05050102010706020507" pitchFamily="18" charset="2"/>
              <a:buChar char=""/>
            </a:pPr>
            <a:r>
              <a:rPr lang="uz-Cyrl-UZ" sz="2000" dirty="0">
                <a:effectLst/>
                <a:latin typeface="Arial" pitchFamily="34" charset="0"/>
                <a:ea typeface="Calibri" panose="020F0502020204030204" pitchFamily="34" charset="0"/>
                <a:cs typeface="Arial" pitchFamily="34" charset="0"/>
              </a:rPr>
              <a:t>сайловчиларни номзодлар билан учрашувлар ўтказиладиган вақт ва жой ҳақида хабардор қилиш масаласида номзодларга кўмаклашиши керак.</a:t>
            </a:r>
            <a:endParaRPr lang="ru-RU" sz="2000" dirty="0">
              <a:effectLst/>
              <a:latin typeface="Arial" pitchFamily="34" charset="0"/>
              <a:ea typeface="Calibri" panose="020F0502020204030204" pitchFamily="34" charset="0"/>
              <a:cs typeface="Arial" pitchFamily="34" charset="0"/>
            </a:endParaRPr>
          </a:p>
        </p:txBody>
      </p:sp>
      <p:sp>
        <p:nvSpPr>
          <p:cNvPr id="34" name="Google Shape;911;p32"/>
          <p:cNvSpPr/>
          <p:nvPr/>
        </p:nvSpPr>
        <p:spPr>
          <a:xfrm>
            <a:off x="359868" y="583715"/>
            <a:ext cx="11435153" cy="1209568"/>
          </a:xfrm>
          <a:prstGeom prst="roundRect">
            <a:avLst>
              <a:gd name="adj" fmla="val 16667"/>
            </a:avLst>
          </a:prstGeom>
          <a:ln/>
        </p:spPr>
        <p:style>
          <a:lnRef idx="1">
            <a:schemeClr val="accent1"/>
          </a:lnRef>
          <a:fillRef idx="2">
            <a:schemeClr val="accent1"/>
          </a:fillRef>
          <a:effectRef idx="1">
            <a:schemeClr val="accent1"/>
          </a:effectRef>
          <a:fontRef idx="minor">
            <a:schemeClr val="dk1"/>
          </a:fontRef>
        </p:style>
        <p:txBody>
          <a:bodyPr spcFirstLastPara="1" wrap="square" lIns="365750" tIns="91425" rIns="365750"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5" name="Google Shape;911;p32"/>
          <p:cNvSpPr/>
          <p:nvPr/>
        </p:nvSpPr>
        <p:spPr>
          <a:xfrm>
            <a:off x="359868" y="628508"/>
            <a:ext cx="11435153" cy="1164775"/>
          </a:xfrm>
          <a:prstGeom prst="roundRect">
            <a:avLst>
              <a:gd name="adj" fmla="val 16667"/>
            </a:avLst>
          </a:prstGeom>
          <a:noFill/>
          <a:ln>
            <a:noFill/>
          </a:ln>
        </p:spPr>
        <p:style>
          <a:lnRef idx="2">
            <a:schemeClr val="accent1"/>
          </a:lnRef>
          <a:fillRef idx="1">
            <a:schemeClr val="lt1"/>
          </a:fillRef>
          <a:effectRef idx="0">
            <a:schemeClr val="accent1"/>
          </a:effectRef>
          <a:fontRef idx="minor">
            <a:schemeClr val="dk1"/>
          </a:fontRef>
        </p:style>
        <p:txBody>
          <a:bodyPr spcFirstLastPara="1" wrap="square" lIns="365750" tIns="91425" rIns="365750" bIns="91425" anchor="ctr" anchorCtr="0">
            <a:noAutofit/>
          </a:bodyPr>
          <a:lstStyle/>
          <a:p>
            <a:pPr algn="ctr">
              <a:spcAft>
                <a:spcPts val="600"/>
              </a:spcAft>
            </a:pPr>
            <a:r>
              <a:rPr lang="uz-Cyrl-UZ" sz="2000" b="1" dirty="0">
                <a:latin typeface="Arial" pitchFamily="34" charset="0"/>
                <a:ea typeface="Calibri" panose="020F0502020204030204" pitchFamily="34" charset="0"/>
                <a:cs typeface="Arial" pitchFamily="34" charset="0"/>
              </a:rPr>
              <a:t>Давлат ва хўжалик бошқаруви органлари, маҳаллий давлат ҳокимияти органлари, жамоат бирлашмалари, шунингдек фуқароларнинг ўзини ўзи </a:t>
            </a:r>
            <a:r>
              <a:rPr lang="uz-Cyrl-UZ" sz="2000" b="1" dirty="0" smtClean="0">
                <a:latin typeface="Arial" pitchFamily="34" charset="0"/>
                <a:ea typeface="Calibri" panose="020F0502020204030204" pitchFamily="34" charset="0"/>
                <a:cs typeface="Arial" pitchFamily="34" charset="0"/>
              </a:rPr>
              <a:t>                           бошқариш </a:t>
            </a:r>
            <a:r>
              <a:rPr lang="uz-Cyrl-UZ" sz="2000" b="1" dirty="0">
                <a:latin typeface="Arial" pitchFamily="34" charset="0"/>
                <a:ea typeface="Calibri" panose="020F0502020204030204" pitchFamily="34" charset="0"/>
                <a:cs typeface="Arial" pitchFamily="34" charset="0"/>
              </a:rPr>
              <a:t>органлари:</a:t>
            </a:r>
            <a:endParaRPr lang="ru-RU" sz="2000" dirty="0">
              <a:latin typeface="Arial" pitchFamily="34" charset="0"/>
              <a:ea typeface="Calibri" panose="020F0502020204030204" pitchFamily="34" charset="0"/>
              <a:cs typeface="Arial" pitchFamily="34" charset="0"/>
            </a:endParaRPr>
          </a:p>
        </p:txBody>
      </p:sp>
      <p:grpSp>
        <p:nvGrpSpPr>
          <p:cNvPr id="36" name="Группа 35"/>
          <p:cNvGrpSpPr/>
          <p:nvPr/>
        </p:nvGrpSpPr>
        <p:grpSpPr>
          <a:xfrm flipV="1">
            <a:off x="10578466" y="2125452"/>
            <a:ext cx="1613534" cy="3020297"/>
            <a:chOff x="10578466" y="2223845"/>
            <a:chExt cx="1613534" cy="3020297"/>
          </a:xfrm>
        </p:grpSpPr>
        <p:grpSp>
          <p:nvGrpSpPr>
            <p:cNvPr id="37" name="Google Shape;1665;p40"/>
            <p:cNvGrpSpPr/>
            <p:nvPr/>
          </p:nvGrpSpPr>
          <p:grpSpPr>
            <a:xfrm rot="10800000">
              <a:off x="10583420" y="3755842"/>
              <a:ext cx="1608580" cy="1488300"/>
              <a:chOff x="4571988" y="1266000"/>
              <a:chExt cx="1488300" cy="1488300"/>
            </a:xfrm>
          </p:grpSpPr>
          <p:sp>
            <p:nvSpPr>
              <p:cNvPr id="48" name="Google Shape;1666;p40"/>
              <p:cNvSpPr/>
              <p:nvPr/>
            </p:nvSpPr>
            <p:spPr>
              <a:xfrm>
                <a:off x="4571988" y="1266000"/>
                <a:ext cx="1488300" cy="1488300"/>
              </a:xfrm>
              <a:custGeom>
                <a:avLst/>
                <a:gdLst/>
                <a:ahLst/>
                <a:cxnLst/>
                <a:rect l="l" t="t" r="r" b="b"/>
                <a:pathLst>
                  <a:path w="59532" h="59532" extrusionOk="0">
                    <a:moveTo>
                      <a:pt x="1" y="1"/>
                    </a:moveTo>
                    <a:lnTo>
                      <a:pt x="1" y="59532"/>
                    </a:lnTo>
                    <a:lnTo>
                      <a:pt x="59532" y="59532"/>
                    </a:lnTo>
                    <a:cubicBezTo>
                      <a:pt x="59532" y="44292"/>
                      <a:pt x="53722" y="29064"/>
                      <a:pt x="42101" y="17432"/>
                    </a:cubicBezTo>
                    <a:cubicBezTo>
                      <a:pt x="30469" y="5811"/>
                      <a:pt x="15241" y="1"/>
                      <a:pt x="1" y="1"/>
                    </a:cubicBezTo>
                    <a:close/>
                  </a:path>
                </a:pathLst>
              </a:custGeom>
              <a:solidFill>
                <a:schemeClr val="accent1">
                  <a:lumMod val="60000"/>
                  <a:lumOff val="40000"/>
                </a:schemeClr>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49" name="Google Shape;1667;p40"/>
              <p:cNvSpPr/>
              <p:nvPr/>
            </p:nvSpPr>
            <p:spPr>
              <a:xfrm>
                <a:off x="4571988" y="1691350"/>
                <a:ext cx="1062950" cy="1062950"/>
              </a:xfrm>
              <a:custGeom>
                <a:avLst/>
                <a:gdLst/>
                <a:ahLst/>
                <a:cxnLst/>
                <a:rect l="l" t="t" r="r" b="b"/>
                <a:pathLst>
                  <a:path w="42518" h="42518" extrusionOk="0">
                    <a:moveTo>
                      <a:pt x="1" y="1"/>
                    </a:moveTo>
                    <a:lnTo>
                      <a:pt x="1" y="42518"/>
                    </a:lnTo>
                    <a:lnTo>
                      <a:pt x="42518" y="42518"/>
                    </a:lnTo>
                    <a:cubicBezTo>
                      <a:pt x="42518" y="31636"/>
                      <a:pt x="38363" y="20753"/>
                      <a:pt x="30064" y="12455"/>
                    </a:cubicBezTo>
                    <a:cubicBezTo>
                      <a:pt x="21765" y="4156"/>
                      <a:pt x="10883" y="1"/>
                      <a:pt x="1" y="1"/>
                    </a:cubicBezTo>
                    <a:close/>
                  </a:path>
                </a:pathLst>
              </a:custGeom>
              <a:solidFill>
                <a:schemeClr val="accent1">
                  <a:lumMod val="75000"/>
                </a:schemeClr>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50" name="Google Shape;1668;p40"/>
              <p:cNvSpPr/>
              <p:nvPr/>
            </p:nvSpPr>
            <p:spPr>
              <a:xfrm>
                <a:off x="5163988" y="1328016"/>
                <a:ext cx="881212" cy="872256"/>
              </a:xfrm>
              <a:custGeom>
                <a:avLst/>
                <a:gdLst/>
                <a:ahLst/>
                <a:cxnLst/>
                <a:rect l="l" t="t" r="r" b="b"/>
                <a:pathLst>
                  <a:path w="31385" h="31066" extrusionOk="0">
                    <a:moveTo>
                      <a:pt x="6988" y="1"/>
                    </a:moveTo>
                    <a:cubicBezTo>
                      <a:pt x="5448" y="1"/>
                      <a:pt x="3948" y="504"/>
                      <a:pt x="2703" y="1467"/>
                    </a:cubicBezTo>
                    <a:cubicBezTo>
                      <a:pt x="988" y="2800"/>
                      <a:pt x="0" y="4812"/>
                      <a:pt x="0" y="6979"/>
                    </a:cubicBezTo>
                    <a:lnTo>
                      <a:pt x="0" y="26565"/>
                    </a:lnTo>
                    <a:cubicBezTo>
                      <a:pt x="0" y="29042"/>
                      <a:pt x="2012" y="31066"/>
                      <a:pt x="4501" y="31066"/>
                    </a:cubicBezTo>
                    <a:lnTo>
                      <a:pt x="24086" y="31066"/>
                    </a:lnTo>
                    <a:cubicBezTo>
                      <a:pt x="26253" y="31066"/>
                      <a:pt x="28254" y="30077"/>
                      <a:pt x="29587" y="28363"/>
                    </a:cubicBezTo>
                    <a:cubicBezTo>
                      <a:pt x="30932" y="26636"/>
                      <a:pt x="31385" y="24422"/>
                      <a:pt x="30837" y="22291"/>
                    </a:cubicBezTo>
                    <a:cubicBezTo>
                      <a:pt x="29468" y="16992"/>
                      <a:pt x="26694" y="12135"/>
                      <a:pt x="22812" y="8253"/>
                    </a:cubicBezTo>
                    <a:cubicBezTo>
                      <a:pt x="18919" y="4360"/>
                      <a:pt x="14073" y="1586"/>
                      <a:pt x="8775" y="228"/>
                    </a:cubicBezTo>
                    <a:cubicBezTo>
                      <a:pt x="8182" y="76"/>
                      <a:pt x="7582" y="1"/>
                      <a:pt x="6988" y="1"/>
                    </a:cubicBezTo>
                    <a:close/>
                  </a:path>
                </a:pathLst>
              </a:custGeom>
              <a:solidFill>
                <a:srgbClr val="FFFFFF"/>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51" name="Google Shape;1669;p40"/>
              <p:cNvSpPr/>
              <p:nvPr/>
            </p:nvSpPr>
            <p:spPr>
              <a:xfrm>
                <a:off x="5201413" y="1365189"/>
                <a:ext cx="818712" cy="797654"/>
              </a:xfrm>
              <a:custGeom>
                <a:avLst/>
                <a:gdLst/>
                <a:ahLst/>
                <a:cxnLst/>
                <a:rect l="l" t="t" r="r" b="b"/>
                <a:pathLst>
                  <a:path w="29159" h="28409" extrusionOk="0">
                    <a:moveTo>
                      <a:pt x="5816" y="0"/>
                    </a:moveTo>
                    <a:cubicBezTo>
                      <a:pt x="2699" y="0"/>
                      <a:pt x="1" y="2503"/>
                      <a:pt x="1" y="5798"/>
                    </a:cubicBezTo>
                    <a:lnTo>
                      <a:pt x="1" y="25039"/>
                    </a:lnTo>
                    <a:cubicBezTo>
                      <a:pt x="1" y="26896"/>
                      <a:pt x="1501" y="28408"/>
                      <a:pt x="3358" y="28408"/>
                    </a:cubicBezTo>
                    <a:lnTo>
                      <a:pt x="22599" y="28408"/>
                    </a:lnTo>
                    <a:cubicBezTo>
                      <a:pt x="26409" y="28408"/>
                      <a:pt x="29159" y="24800"/>
                      <a:pt x="28206" y="21110"/>
                    </a:cubicBezTo>
                    <a:cubicBezTo>
                      <a:pt x="26956" y="16228"/>
                      <a:pt x="24420" y="11620"/>
                      <a:pt x="20598" y="7798"/>
                    </a:cubicBezTo>
                    <a:cubicBezTo>
                      <a:pt x="16788" y="3988"/>
                      <a:pt x="12169" y="1452"/>
                      <a:pt x="7299" y="190"/>
                    </a:cubicBezTo>
                    <a:cubicBezTo>
                      <a:pt x="6800" y="62"/>
                      <a:pt x="6303" y="0"/>
                      <a:pt x="5816" y="0"/>
                    </a:cubicBezTo>
                    <a:close/>
                  </a:path>
                </a:pathLst>
              </a:custGeom>
              <a:solidFill>
                <a:schemeClr val="accent1">
                  <a:lumMod val="60000"/>
                  <a:lumOff val="40000"/>
                </a:schemeClr>
              </a:solidFill>
              <a:ln>
                <a:noFill/>
              </a:ln>
            </p:spPr>
            <p:txBody>
              <a:bodyPr spcFirstLastPara="1" vert="vert270" wrap="square" lIns="91425" tIns="182875" rIns="182875" bIns="91425" anchor="ctr" anchorCtr="0">
                <a:noAutofit/>
              </a:bodyPr>
              <a:lstStyle/>
              <a:p>
                <a:pPr marL="0" lvl="0" indent="0" algn="ctr" rtl="0">
                  <a:spcBef>
                    <a:spcPts val="0"/>
                  </a:spcBef>
                  <a:spcAft>
                    <a:spcPts val="0"/>
                  </a:spcAft>
                  <a:buClr>
                    <a:schemeClr val="dk1"/>
                  </a:buClr>
                  <a:buSzPts val="1100"/>
                  <a:buFont typeface="Arial"/>
                  <a:buNone/>
                </a:pPr>
                <a:endParaRPr sz="2000" dirty="0">
                  <a:solidFill>
                    <a:srgbClr val="FFFFFF"/>
                  </a:solidFill>
                </a:endParaRPr>
              </a:p>
            </p:txBody>
          </p:sp>
        </p:grpSp>
        <p:grpSp>
          <p:nvGrpSpPr>
            <p:cNvPr id="38" name="Google Shape;1673;p40"/>
            <p:cNvGrpSpPr/>
            <p:nvPr/>
          </p:nvGrpSpPr>
          <p:grpSpPr>
            <a:xfrm rot="10800000">
              <a:off x="10578466" y="2223845"/>
              <a:ext cx="1608580" cy="1488325"/>
              <a:chOff x="4571988" y="2754275"/>
              <a:chExt cx="1488300" cy="1488325"/>
            </a:xfrm>
          </p:grpSpPr>
          <p:sp>
            <p:nvSpPr>
              <p:cNvPr id="44" name="Google Shape;1674;p40"/>
              <p:cNvSpPr/>
              <p:nvPr/>
            </p:nvSpPr>
            <p:spPr>
              <a:xfrm>
                <a:off x="4571988" y="2754275"/>
                <a:ext cx="1488300" cy="1488325"/>
              </a:xfrm>
              <a:custGeom>
                <a:avLst/>
                <a:gdLst/>
                <a:ahLst/>
                <a:cxnLst/>
                <a:rect l="l" t="t" r="r" b="b"/>
                <a:pathLst>
                  <a:path w="59532" h="59533" extrusionOk="0">
                    <a:moveTo>
                      <a:pt x="1" y="1"/>
                    </a:moveTo>
                    <a:lnTo>
                      <a:pt x="1" y="59532"/>
                    </a:lnTo>
                    <a:cubicBezTo>
                      <a:pt x="15241" y="59532"/>
                      <a:pt x="30469" y="53722"/>
                      <a:pt x="42101" y="42089"/>
                    </a:cubicBezTo>
                    <a:cubicBezTo>
                      <a:pt x="53722" y="30469"/>
                      <a:pt x="59532" y="15229"/>
                      <a:pt x="59532" y="1"/>
                    </a:cubicBezTo>
                    <a:close/>
                  </a:path>
                </a:pathLst>
              </a:custGeom>
              <a:solidFill>
                <a:schemeClr val="tx2">
                  <a:lumMod val="60000"/>
                  <a:lumOff val="40000"/>
                </a:schemeClr>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1675;p40"/>
              <p:cNvSpPr/>
              <p:nvPr/>
            </p:nvSpPr>
            <p:spPr>
              <a:xfrm>
                <a:off x="4571988" y="2754275"/>
                <a:ext cx="1062950" cy="1062975"/>
              </a:xfrm>
              <a:custGeom>
                <a:avLst/>
                <a:gdLst/>
                <a:ahLst/>
                <a:cxnLst/>
                <a:rect l="l" t="t" r="r" b="b"/>
                <a:pathLst>
                  <a:path w="42518" h="42519" extrusionOk="0">
                    <a:moveTo>
                      <a:pt x="1" y="1"/>
                    </a:moveTo>
                    <a:lnTo>
                      <a:pt x="1" y="42518"/>
                    </a:lnTo>
                    <a:cubicBezTo>
                      <a:pt x="10883" y="42518"/>
                      <a:pt x="21765" y="38363"/>
                      <a:pt x="30064" y="30064"/>
                    </a:cubicBezTo>
                    <a:cubicBezTo>
                      <a:pt x="38363" y="21754"/>
                      <a:pt x="42518" y="10883"/>
                      <a:pt x="42518" y="1"/>
                    </a:cubicBezTo>
                    <a:close/>
                  </a:path>
                </a:pathLst>
              </a:custGeom>
              <a:solidFill>
                <a:schemeClr val="tx2">
                  <a:lumMod val="40000"/>
                  <a:lumOff val="60000"/>
                </a:schemeClr>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1676;p40"/>
              <p:cNvSpPr/>
              <p:nvPr/>
            </p:nvSpPr>
            <p:spPr>
              <a:xfrm>
                <a:off x="5163975" y="3328878"/>
                <a:ext cx="881212" cy="872256"/>
              </a:xfrm>
              <a:custGeom>
                <a:avLst/>
                <a:gdLst/>
                <a:ahLst/>
                <a:cxnLst/>
                <a:rect l="l" t="t" r="r" b="b"/>
                <a:pathLst>
                  <a:path w="31385" h="31066" extrusionOk="0">
                    <a:moveTo>
                      <a:pt x="4501" y="1"/>
                    </a:moveTo>
                    <a:cubicBezTo>
                      <a:pt x="2012" y="1"/>
                      <a:pt x="0" y="2025"/>
                      <a:pt x="0" y="4501"/>
                    </a:cubicBezTo>
                    <a:lnTo>
                      <a:pt x="0" y="24087"/>
                    </a:lnTo>
                    <a:cubicBezTo>
                      <a:pt x="0" y="26254"/>
                      <a:pt x="988" y="28266"/>
                      <a:pt x="2703" y="29588"/>
                    </a:cubicBezTo>
                    <a:cubicBezTo>
                      <a:pt x="3949" y="30559"/>
                      <a:pt x="5450" y="31065"/>
                      <a:pt x="6991" y="31065"/>
                    </a:cubicBezTo>
                    <a:cubicBezTo>
                      <a:pt x="7584" y="31065"/>
                      <a:pt x="8183" y="30990"/>
                      <a:pt x="8775" y="30838"/>
                    </a:cubicBezTo>
                    <a:cubicBezTo>
                      <a:pt x="14073" y="29469"/>
                      <a:pt x="18919" y="26695"/>
                      <a:pt x="22812" y="22813"/>
                    </a:cubicBezTo>
                    <a:cubicBezTo>
                      <a:pt x="26694" y="18920"/>
                      <a:pt x="29468" y="14074"/>
                      <a:pt x="30837" y="8776"/>
                    </a:cubicBezTo>
                    <a:cubicBezTo>
                      <a:pt x="31385" y="6645"/>
                      <a:pt x="30932" y="4430"/>
                      <a:pt x="29587" y="2704"/>
                    </a:cubicBezTo>
                    <a:cubicBezTo>
                      <a:pt x="28254" y="989"/>
                      <a:pt x="26253" y="1"/>
                      <a:pt x="24086" y="1"/>
                    </a:cubicBezTo>
                    <a:close/>
                  </a:path>
                </a:pathLst>
              </a:custGeom>
              <a:solidFill>
                <a:srgbClr val="FFFFFF"/>
              </a:solidFill>
              <a:ln>
                <a:noFill/>
              </a:ln>
            </p:spPr>
            <p:txBody>
              <a:bodyPr spcFirstLastPara="1" vert="vert270"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1677;p40"/>
              <p:cNvSpPr/>
              <p:nvPr/>
            </p:nvSpPr>
            <p:spPr>
              <a:xfrm>
                <a:off x="5201402" y="3366333"/>
                <a:ext cx="818712" cy="797317"/>
              </a:xfrm>
              <a:custGeom>
                <a:avLst/>
                <a:gdLst/>
                <a:ahLst/>
                <a:cxnLst/>
                <a:rect l="l" t="t" r="r" b="b"/>
                <a:pathLst>
                  <a:path w="29159" h="28397" extrusionOk="0">
                    <a:moveTo>
                      <a:pt x="3358" y="0"/>
                    </a:moveTo>
                    <a:cubicBezTo>
                      <a:pt x="1501" y="0"/>
                      <a:pt x="1" y="1501"/>
                      <a:pt x="1" y="3358"/>
                    </a:cubicBezTo>
                    <a:lnTo>
                      <a:pt x="1" y="22598"/>
                    </a:lnTo>
                    <a:cubicBezTo>
                      <a:pt x="1" y="25894"/>
                      <a:pt x="2699" y="28396"/>
                      <a:pt x="5816" y="28396"/>
                    </a:cubicBezTo>
                    <a:cubicBezTo>
                      <a:pt x="6303" y="28396"/>
                      <a:pt x="6800" y="28335"/>
                      <a:pt x="7299" y="28206"/>
                    </a:cubicBezTo>
                    <a:cubicBezTo>
                      <a:pt x="12169" y="26956"/>
                      <a:pt x="16788" y="24420"/>
                      <a:pt x="20598" y="20598"/>
                    </a:cubicBezTo>
                    <a:cubicBezTo>
                      <a:pt x="24420" y="16788"/>
                      <a:pt x="26956" y="12169"/>
                      <a:pt x="28206" y="7299"/>
                    </a:cubicBezTo>
                    <a:cubicBezTo>
                      <a:pt x="29159" y="3608"/>
                      <a:pt x="26409" y="0"/>
                      <a:pt x="22599" y="0"/>
                    </a:cubicBezTo>
                    <a:close/>
                  </a:path>
                </a:pathLst>
              </a:custGeom>
              <a:solidFill>
                <a:schemeClr val="tx2">
                  <a:lumMod val="60000"/>
                  <a:lumOff val="40000"/>
                </a:schemeClr>
              </a:solidFill>
              <a:ln>
                <a:noFill/>
              </a:ln>
            </p:spPr>
            <p:txBody>
              <a:bodyPr spcFirstLastPara="1" vert="vert270" wrap="square" lIns="91425" tIns="91425" rIns="182875" bIns="182875" anchor="ctr" anchorCtr="0">
                <a:noAutofit/>
              </a:bodyPr>
              <a:lstStyle/>
              <a:p>
                <a:pPr marL="0" lvl="0" indent="0" algn="ctr" rtl="0">
                  <a:spcBef>
                    <a:spcPts val="0"/>
                  </a:spcBef>
                  <a:spcAft>
                    <a:spcPts val="0"/>
                  </a:spcAft>
                  <a:buClr>
                    <a:schemeClr val="dk1"/>
                  </a:buClr>
                  <a:buSzPts val="1100"/>
                  <a:buFont typeface="Arial"/>
                  <a:buNone/>
                </a:pPr>
                <a:endParaRPr sz="1500" dirty="0">
                  <a:solidFill>
                    <a:srgbClr val="FFFFFF"/>
                  </a:solidFill>
                  <a:ea typeface="Fira Sans Extra Condensed"/>
                  <a:cs typeface="Fira Sans Extra Condensed"/>
                  <a:sym typeface="Fira Sans Extra Condensed"/>
                </a:endParaRPr>
              </a:p>
            </p:txBody>
          </p:sp>
        </p:grpSp>
        <p:sp>
          <p:nvSpPr>
            <p:cNvPr id="39" name="Google Shape;13463;p62"/>
            <p:cNvSpPr/>
            <p:nvPr/>
          </p:nvSpPr>
          <p:spPr>
            <a:xfrm rot="10800000">
              <a:off x="10923760" y="4546709"/>
              <a:ext cx="468184" cy="370288"/>
            </a:xfrm>
            <a:custGeom>
              <a:avLst/>
              <a:gdLst/>
              <a:ahLst/>
              <a:cxnLst/>
              <a:rect l="l" t="t" r="r" b="b"/>
              <a:pathLst>
                <a:path w="12550" h="10728" extrusionOk="0">
                  <a:moveTo>
                    <a:pt x="6298" y="369"/>
                  </a:moveTo>
                  <a:cubicBezTo>
                    <a:pt x="6306" y="369"/>
                    <a:pt x="6315" y="369"/>
                    <a:pt x="6323" y="370"/>
                  </a:cubicBezTo>
                  <a:cubicBezTo>
                    <a:pt x="6442" y="393"/>
                    <a:pt x="6525" y="477"/>
                    <a:pt x="6525" y="596"/>
                  </a:cubicBezTo>
                  <a:cubicBezTo>
                    <a:pt x="6525" y="727"/>
                    <a:pt x="6430" y="834"/>
                    <a:pt x="6287" y="834"/>
                  </a:cubicBezTo>
                  <a:cubicBezTo>
                    <a:pt x="6156" y="834"/>
                    <a:pt x="6049" y="727"/>
                    <a:pt x="6049" y="596"/>
                  </a:cubicBezTo>
                  <a:cubicBezTo>
                    <a:pt x="6049" y="482"/>
                    <a:pt x="6136" y="369"/>
                    <a:pt x="6298" y="369"/>
                  </a:cubicBezTo>
                  <a:close/>
                  <a:moveTo>
                    <a:pt x="6871" y="727"/>
                  </a:moveTo>
                  <a:lnTo>
                    <a:pt x="8668" y="2513"/>
                  </a:lnTo>
                  <a:lnTo>
                    <a:pt x="3906" y="2513"/>
                  </a:lnTo>
                  <a:lnTo>
                    <a:pt x="5716" y="727"/>
                  </a:lnTo>
                  <a:cubicBezTo>
                    <a:pt x="5775" y="1001"/>
                    <a:pt x="6013" y="1191"/>
                    <a:pt x="6287" y="1191"/>
                  </a:cubicBezTo>
                  <a:cubicBezTo>
                    <a:pt x="6573" y="1191"/>
                    <a:pt x="6811" y="1001"/>
                    <a:pt x="6871" y="727"/>
                  </a:cubicBezTo>
                  <a:close/>
                  <a:moveTo>
                    <a:pt x="3573" y="8787"/>
                  </a:moveTo>
                  <a:cubicBezTo>
                    <a:pt x="5216" y="8787"/>
                    <a:pt x="5097" y="8787"/>
                    <a:pt x="5156" y="8799"/>
                  </a:cubicBezTo>
                  <a:cubicBezTo>
                    <a:pt x="5275" y="8823"/>
                    <a:pt x="5370" y="8942"/>
                    <a:pt x="5370" y="9061"/>
                  </a:cubicBezTo>
                  <a:lnTo>
                    <a:pt x="5370" y="9513"/>
                  </a:lnTo>
                  <a:lnTo>
                    <a:pt x="3287" y="9513"/>
                  </a:lnTo>
                  <a:cubicBezTo>
                    <a:pt x="3275" y="9049"/>
                    <a:pt x="3275" y="9049"/>
                    <a:pt x="3287" y="9002"/>
                  </a:cubicBezTo>
                  <a:cubicBezTo>
                    <a:pt x="3334" y="8859"/>
                    <a:pt x="3430" y="8787"/>
                    <a:pt x="3573" y="8787"/>
                  </a:cubicBezTo>
                  <a:close/>
                  <a:moveTo>
                    <a:pt x="10651" y="2885"/>
                  </a:moveTo>
                  <a:cubicBezTo>
                    <a:pt x="11916" y="2885"/>
                    <a:pt x="11740" y="2894"/>
                    <a:pt x="11740" y="2929"/>
                  </a:cubicBezTo>
                  <a:cubicBezTo>
                    <a:pt x="11729" y="9255"/>
                    <a:pt x="11779" y="9516"/>
                    <a:pt x="11713" y="9516"/>
                  </a:cubicBezTo>
                  <a:cubicBezTo>
                    <a:pt x="11707" y="9516"/>
                    <a:pt x="11700" y="9513"/>
                    <a:pt x="11693" y="9513"/>
                  </a:cubicBezTo>
                  <a:lnTo>
                    <a:pt x="5739" y="9513"/>
                  </a:lnTo>
                  <a:lnTo>
                    <a:pt x="5739" y="9144"/>
                  </a:lnTo>
                  <a:lnTo>
                    <a:pt x="11193" y="9144"/>
                  </a:lnTo>
                  <a:cubicBezTo>
                    <a:pt x="11288" y="9144"/>
                    <a:pt x="11371" y="9049"/>
                    <a:pt x="11371" y="8966"/>
                  </a:cubicBezTo>
                  <a:lnTo>
                    <a:pt x="11371" y="3441"/>
                  </a:lnTo>
                  <a:cubicBezTo>
                    <a:pt x="11371" y="3334"/>
                    <a:pt x="11276" y="3263"/>
                    <a:pt x="11193" y="3263"/>
                  </a:cubicBezTo>
                  <a:lnTo>
                    <a:pt x="3346" y="3263"/>
                  </a:lnTo>
                  <a:cubicBezTo>
                    <a:pt x="3239" y="3263"/>
                    <a:pt x="3168" y="3346"/>
                    <a:pt x="3168" y="3441"/>
                  </a:cubicBezTo>
                  <a:cubicBezTo>
                    <a:pt x="3168" y="3537"/>
                    <a:pt x="3251" y="3620"/>
                    <a:pt x="3346" y="3620"/>
                  </a:cubicBezTo>
                  <a:lnTo>
                    <a:pt x="10990" y="3620"/>
                  </a:lnTo>
                  <a:lnTo>
                    <a:pt x="10990" y="8775"/>
                  </a:lnTo>
                  <a:lnTo>
                    <a:pt x="5656" y="8775"/>
                  </a:lnTo>
                  <a:cubicBezTo>
                    <a:pt x="5561" y="8585"/>
                    <a:pt x="5370" y="8454"/>
                    <a:pt x="5156" y="8430"/>
                  </a:cubicBezTo>
                  <a:cubicBezTo>
                    <a:pt x="5128" y="8422"/>
                    <a:pt x="4938" y="8419"/>
                    <a:pt x="4696" y="8419"/>
                  </a:cubicBezTo>
                  <a:cubicBezTo>
                    <a:pt x="4212" y="8419"/>
                    <a:pt x="3521" y="8430"/>
                    <a:pt x="3513" y="8430"/>
                  </a:cubicBezTo>
                  <a:cubicBezTo>
                    <a:pt x="3287" y="8442"/>
                    <a:pt x="3072" y="8573"/>
                    <a:pt x="2977" y="8775"/>
                  </a:cubicBezTo>
                  <a:lnTo>
                    <a:pt x="1608" y="8775"/>
                  </a:lnTo>
                  <a:lnTo>
                    <a:pt x="1608" y="3620"/>
                  </a:lnTo>
                  <a:lnTo>
                    <a:pt x="2656" y="3620"/>
                  </a:lnTo>
                  <a:cubicBezTo>
                    <a:pt x="2763" y="3620"/>
                    <a:pt x="2834" y="3525"/>
                    <a:pt x="2834" y="3441"/>
                  </a:cubicBezTo>
                  <a:cubicBezTo>
                    <a:pt x="2834" y="3334"/>
                    <a:pt x="2751" y="3263"/>
                    <a:pt x="2656" y="3263"/>
                  </a:cubicBezTo>
                  <a:lnTo>
                    <a:pt x="1429" y="3263"/>
                  </a:lnTo>
                  <a:cubicBezTo>
                    <a:pt x="1322" y="3263"/>
                    <a:pt x="1251" y="3346"/>
                    <a:pt x="1251" y="3441"/>
                  </a:cubicBezTo>
                  <a:lnTo>
                    <a:pt x="1251" y="8966"/>
                  </a:lnTo>
                  <a:cubicBezTo>
                    <a:pt x="1251" y="9061"/>
                    <a:pt x="1334" y="9144"/>
                    <a:pt x="1429" y="9144"/>
                  </a:cubicBezTo>
                  <a:lnTo>
                    <a:pt x="2918" y="9144"/>
                  </a:lnTo>
                  <a:lnTo>
                    <a:pt x="2918" y="9513"/>
                  </a:lnTo>
                  <a:lnTo>
                    <a:pt x="917" y="9513"/>
                  </a:lnTo>
                  <a:cubicBezTo>
                    <a:pt x="894" y="9513"/>
                    <a:pt x="870" y="9490"/>
                    <a:pt x="870" y="9466"/>
                  </a:cubicBezTo>
                  <a:cubicBezTo>
                    <a:pt x="892" y="3144"/>
                    <a:pt x="843" y="2892"/>
                    <a:pt x="900" y="2892"/>
                  </a:cubicBezTo>
                  <a:cubicBezTo>
                    <a:pt x="905" y="2892"/>
                    <a:pt x="911" y="2894"/>
                    <a:pt x="917" y="2894"/>
                  </a:cubicBezTo>
                  <a:cubicBezTo>
                    <a:pt x="6680" y="2894"/>
                    <a:pt x="9386" y="2885"/>
                    <a:pt x="10651" y="2885"/>
                  </a:cubicBezTo>
                  <a:close/>
                  <a:moveTo>
                    <a:pt x="6277" y="0"/>
                  </a:moveTo>
                  <a:cubicBezTo>
                    <a:pt x="6049" y="0"/>
                    <a:pt x="5823" y="84"/>
                    <a:pt x="5656" y="250"/>
                  </a:cubicBezTo>
                  <a:lnTo>
                    <a:pt x="3370" y="2513"/>
                  </a:lnTo>
                  <a:lnTo>
                    <a:pt x="894" y="2513"/>
                  </a:lnTo>
                  <a:cubicBezTo>
                    <a:pt x="667" y="2513"/>
                    <a:pt x="477" y="2691"/>
                    <a:pt x="477" y="2929"/>
                  </a:cubicBezTo>
                  <a:lnTo>
                    <a:pt x="477" y="9513"/>
                  </a:lnTo>
                  <a:lnTo>
                    <a:pt x="417" y="9513"/>
                  </a:lnTo>
                  <a:cubicBezTo>
                    <a:pt x="191" y="9513"/>
                    <a:pt x="1" y="9692"/>
                    <a:pt x="1" y="9930"/>
                  </a:cubicBezTo>
                  <a:lnTo>
                    <a:pt x="1" y="10311"/>
                  </a:lnTo>
                  <a:cubicBezTo>
                    <a:pt x="1" y="10537"/>
                    <a:pt x="179" y="10728"/>
                    <a:pt x="417" y="10728"/>
                  </a:cubicBezTo>
                  <a:lnTo>
                    <a:pt x="7811" y="10728"/>
                  </a:lnTo>
                  <a:cubicBezTo>
                    <a:pt x="7918" y="10728"/>
                    <a:pt x="7990" y="10645"/>
                    <a:pt x="7990" y="10549"/>
                  </a:cubicBezTo>
                  <a:cubicBezTo>
                    <a:pt x="7990" y="10454"/>
                    <a:pt x="7895" y="10371"/>
                    <a:pt x="7811" y="10371"/>
                  </a:cubicBezTo>
                  <a:cubicBezTo>
                    <a:pt x="7049" y="10370"/>
                    <a:pt x="6364" y="10369"/>
                    <a:pt x="5749" y="10369"/>
                  </a:cubicBezTo>
                  <a:cubicBezTo>
                    <a:pt x="2782" y="10369"/>
                    <a:pt x="1447" y="10380"/>
                    <a:pt x="848" y="10380"/>
                  </a:cubicBezTo>
                  <a:cubicBezTo>
                    <a:pt x="301" y="10380"/>
                    <a:pt x="370" y="10371"/>
                    <a:pt x="370" y="10335"/>
                  </a:cubicBezTo>
                  <a:lnTo>
                    <a:pt x="370" y="9942"/>
                  </a:lnTo>
                  <a:cubicBezTo>
                    <a:pt x="370" y="9904"/>
                    <a:pt x="221" y="9896"/>
                    <a:pt x="1247" y="9896"/>
                  </a:cubicBezTo>
                  <a:cubicBezTo>
                    <a:pt x="2032" y="9896"/>
                    <a:pt x="3502" y="9901"/>
                    <a:pt x="6250" y="9901"/>
                  </a:cubicBezTo>
                  <a:cubicBezTo>
                    <a:pt x="7776" y="9901"/>
                    <a:pt x="9695" y="9899"/>
                    <a:pt x="12109" y="9894"/>
                  </a:cubicBezTo>
                  <a:cubicBezTo>
                    <a:pt x="12145" y="9894"/>
                    <a:pt x="12157" y="9918"/>
                    <a:pt x="12157" y="9942"/>
                  </a:cubicBezTo>
                  <a:lnTo>
                    <a:pt x="12157" y="10335"/>
                  </a:lnTo>
                  <a:cubicBezTo>
                    <a:pt x="12157" y="10359"/>
                    <a:pt x="12145" y="10371"/>
                    <a:pt x="12109" y="10371"/>
                  </a:cubicBezTo>
                  <a:lnTo>
                    <a:pt x="8478" y="10371"/>
                  </a:lnTo>
                  <a:cubicBezTo>
                    <a:pt x="8371" y="10371"/>
                    <a:pt x="8299" y="10466"/>
                    <a:pt x="8299" y="10549"/>
                  </a:cubicBezTo>
                  <a:cubicBezTo>
                    <a:pt x="8299" y="10656"/>
                    <a:pt x="8395" y="10728"/>
                    <a:pt x="8478" y="10728"/>
                  </a:cubicBezTo>
                  <a:lnTo>
                    <a:pt x="12145" y="10728"/>
                  </a:lnTo>
                  <a:cubicBezTo>
                    <a:pt x="12359" y="10728"/>
                    <a:pt x="12550" y="10549"/>
                    <a:pt x="12550" y="10311"/>
                  </a:cubicBezTo>
                  <a:lnTo>
                    <a:pt x="12550" y="9930"/>
                  </a:lnTo>
                  <a:cubicBezTo>
                    <a:pt x="12550" y="9704"/>
                    <a:pt x="12383" y="9513"/>
                    <a:pt x="12145" y="9513"/>
                  </a:cubicBezTo>
                  <a:lnTo>
                    <a:pt x="12086" y="9513"/>
                  </a:lnTo>
                  <a:lnTo>
                    <a:pt x="12086" y="2929"/>
                  </a:lnTo>
                  <a:cubicBezTo>
                    <a:pt x="12086" y="2715"/>
                    <a:pt x="11907" y="2513"/>
                    <a:pt x="11669" y="2513"/>
                  </a:cubicBezTo>
                  <a:lnTo>
                    <a:pt x="9180" y="2513"/>
                  </a:lnTo>
                  <a:lnTo>
                    <a:pt x="6906" y="250"/>
                  </a:lnTo>
                  <a:cubicBezTo>
                    <a:pt x="6734" y="84"/>
                    <a:pt x="6504" y="0"/>
                    <a:pt x="6277" y="0"/>
                  </a:cubicBezTo>
                  <a:close/>
                </a:path>
              </a:pathLst>
            </a:custGeom>
            <a:solidFill>
              <a:schemeClr val="bg1"/>
            </a:solidFill>
            <a:ln>
              <a:noFill/>
            </a:ln>
          </p:spPr>
          <p:txBody>
            <a:bodyPr spcFirstLastPara="1" vert="vert270" wrap="square" lIns="91425" tIns="91425" rIns="91425" bIns="91425" anchor="ctr" anchorCtr="0">
              <a:noAutofit/>
            </a:bodyPr>
            <a:lstStyle/>
            <a:p>
              <a:endParaRPr sz="1800" dirty="0"/>
            </a:p>
          </p:txBody>
        </p:sp>
        <p:grpSp>
          <p:nvGrpSpPr>
            <p:cNvPr id="41" name="Google Shape;13285;p62"/>
            <p:cNvGrpSpPr/>
            <p:nvPr/>
          </p:nvGrpSpPr>
          <p:grpSpPr>
            <a:xfrm rot="10800000">
              <a:off x="10892876" y="2516276"/>
              <a:ext cx="544513" cy="494475"/>
              <a:chOff x="1731934" y="3355639"/>
              <a:chExt cx="368371" cy="361554"/>
            </a:xfrm>
            <a:solidFill>
              <a:schemeClr val="bg1"/>
            </a:solidFill>
          </p:grpSpPr>
          <p:sp>
            <p:nvSpPr>
              <p:cNvPr id="42" name="Google Shape;13286;p62"/>
              <p:cNvSpPr/>
              <p:nvPr/>
            </p:nvSpPr>
            <p:spPr>
              <a:xfrm>
                <a:off x="1812336" y="3533963"/>
                <a:ext cx="41762" cy="41762"/>
              </a:xfrm>
              <a:custGeom>
                <a:avLst/>
                <a:gdLst/>
                <a:ahLst/>
                <a:cxnLst/>
                <a:rect l="l" t="t" r="r" b="b"/>
                <a:pathLst>
                  <a:path w="1311" h="1311" extrusionOk="0">
                    <a:moveTo>
                      <a:pt x="655" y="322"/>
                    </a:moveTo>
                    <a:cubicBezTo>
                      <a:pt x="834" y="322"/>
                      <a:pt x="989" y="477"/>
                      <a:pt x="989" y="655"/>
                    </a:cubicBezTo>
                    <a:cubicBezTo>
                      <a:pt x="989" y="834"/>
                      <a:pt x="834" y="989"/>
                      <a:pt x="655" y="989"/>
                    </a:cubicBezTo>
                    <a:cubicBezTo>
                      <a:pt x="477" y="989"/>
                      <a:pt x="334" y="834"/>
                      <a:pt x="334" y="655"/>
                    </a:cubicBezTo>
                    <a:cubicBezTo>
                      <a:pt x="334" y="477"/>
                      <a:pt x="477" y="322"/>
                      <a:pt x="655" y="322"/>
                    </a:cubicBezTo>
                    <a:close/>
                    <a:moveTo>
                      <a:pt x="655" y="1"/>
                    </a:moveTo>
                    <a:cubicBezTo>
                      <a:pt x="298" y="1"/>
                      <a:pt x="1" y="298"/>
                      <a:pt x="1" y="655"/>
                    </a:cubicBezTo>
                    <a:cubicBezTo>
                      <a:pt x="1" y="1013"/>
                      <a:pt x="298" y="1310"/>
                      <a:pt x="655" y="1310"/>
                    </a:cubicBezTo>
                    <a:cubicBezTo>
                      <a:pt x="1013" y="1310"/>
                      <a:pt x="1310" y="1013"/>
                      <a:pt x="1310" y="655"/>
                    </a:cubicBezTo>
                    <a:cubicBezTo>
                      <a:pt x="1310" y="298"/>
                      <a:pt x="1013" y="1"/>
                      <a:pt x="655" y="1"/>
                    </a:cubicBezTo>
                    <a:close/>
                  </a:path>
                </a:pathLst>
              </a:custGeom>
              <a:grpFill/>
              <a:ln>
                <a:noFill/>
              </a:ln>
            </p:spPr>
            <p:txBody>
              <a:bodyPr spcFirstLastPara="1" vert="vert270" wrap="square" lIns="91425" tIns="91425" rIns="91425" bIns="91425" anchor="ctr" anchorCtr="0">
                <a:noAutofit/>
              </a:bodyPr>
              <a:lstStyle/>
              <a:p>
                <a:endParaRPr sz="1800" dirty="0"/>
              </a:p>
            </p:txBody>
          </p:sp>
          <p:sp>
            <p:nvSpPr>
              <p:cNvPr id="43" name="Google Shape;13287;p62"/>
              <p:cNvSpPr/>
              <p:nvPr/>
            </p:nvSpPr>
            <p:spPr>
              <a:xfrm>
                <a:off x="1731934" y="3355639"/>
                <a:ext cx="368371" cy="361554"/>
              </a:xfrm>
              <a:custGeom>
                <a:avLst/>
                <a:gdLst/>
                <a:ahLst/>
                <a:cxnLst/>
                <a:rect l="l" t="t" r="r" b="b"/>
                <a:pathLst>
                  <a:path w="11564" h="11350" extrusionOk="0">
                    <a:moveTo>
                      <a:pt x="4572" y="330"/>
                    </a:moveTo>
                    <a:cubicBezTo>
                      <a:pt x="4619" y="330"/>
                      <a:pt x="4691" y="407"/>
                      <a:pt x="5251" y="753"/>
                    </a:cubicBezTo>
                    <a:lnTo>
                      <a:pt x="4882" y="1348"/>
                    </a:lnTo>
                    <a:lnTo>
                      <a:pt x="4239" y="943"/>
                    </a:lnTo>
                    <a:cubicBezTo>
                      <a:pt x="4215" y="907"/>
                      <a:pt x="4192" y="872"/>
                      <a:pt x="4215" y="836"/>
                    </a:cubicBezTo>
                    <a:cubicBezTo>
                      <a:pt x="4513" y="396"/>
                      <a:pt x="4489" y="348"/>
                      <a:pt x="4549" y="336"/>
                    </a:cubicBezTo>
                    <a:cubicBezTo>
                      <a:pt x="4557" y="333"/>
                      <a:pt x="4564" y="330"/>
                      <a:pt x="4572" y="330"/>
                    </a:cubicBezTo>
                    <a:close/>
                    <a:moveTo>
                      <a:pt x="5975" y="398"/>
                    </a:moveTo>
                    <a:cubicBezTo>
                      <a:pt x="6005" y="398"/>
                      <a:pt x="6035" y="404"/>
                      <a:pt x="6061" y="419"/>
                    </a:cubicBezTo>
                    <a:lnTo>
                      <a:pt x="7394" y="1253"/>
                    </a:lnTo>
                    <a:lnTo>
                      <a:pt x="6275" y="3039"/>
                    </a:lnTo>
                    <a:lnTo>
                      <a:pt x="4942" y="2205"/>
                    </a:lnTo>
                    <a:cubicBezTo>
                      <a:pt x="4846" y="2146"/>
                      <a:pt x="4834" y="2039"/>
                      <a:pt x="4882" y="1967"/>
                    </a:cubicBezTo>
                    <a:cubicBezTo>
                      <a:pt x="5073" y="1658"/>
                      <a:pt x="5501" y="979"/>
                      <a:pt x="5823" y="479"/>
                    </a:cubicBezTo>
                    <a:cubicBezTo>
                      <a:pt x="5847" y="430"/>
                      <a:pt x="5911" y="398"/>
                      <a:pt x="5975" y="398"/>
                    </a:cubicBezTo>
                    <a:close/>
                    <a:moveTo>
                      <a:pt x="10180" y="2860"/>
                    </a:moveTo>
                    <a:cubicBezTo>
                      <a:pt x="10323" y="2979"/>
                      <a:pt x="10847" y="3158"/>
                      <a:pt x="11002" y="3789"/>
                    </a:cubicBezTo>
                    <a:cubicBezTo>
                      <a:pt x="11195" y="4581"/>
                      <a:pt x="10555" y="5231"/>
                      <a:pt x="9842" y="5231"/>
                    </a:cubicBezTo>
                    <a:cubicBezTo>
                      <a:pt x="9633" y="5231"/>
                      <a:pt x="9418" y="5175"/>
                      <a:pt x="9216" y="5051"/>
                    </a:cubicBezTo>
                    <a:lnTo>
                      <a:pt x="8918" y="4872"/>
                    </a:lnTo>
                    <a:lnTo>
                      <a:pt x="10180" y="2860"/>
                    </a:lnTo>
                    <a:close/>
                    <a:moveTo>
                      <a:pt x="5644" y="3039"/>
                    </a:moveTo>
                    <a:lnTo>
                      <a:pt x="6204" y="3396"/>
                    </a:lnTo>
                    <a:lnTo>
                      <a:pt x="6216" y="3408"/>
                    </a:lnTo>
                    <a:lnTo>
                      <a:pt x="4287" y="5349"/>
                    </a:lnTo>
                    <a:cubicBezTo>
                      <a:pt x="4132" y="5170"/>
                      <a:pt x="3941" y="5039"/>
                      <a:pt x="3751" y="4944"/>
                    </a:cubicBezTo>
                    <a:lnTo>
                      <a:pt x="5644" y="3039"/>
                    </a:lnTo>
                    <a:close/>
                    <a:moveTo>
                      <a:pt x="3195" y="5176"/>
                    </a:moveTo>
                    <a:cubicBezTo>
                      <a:pt x="3355" y="5176"/>
                      <a:pt x="3520" y="5212"/>
                      <a:pt x="3680" y="5289"/>
                    </a:cubicBezTo>
                    <a:cubicBezTo>
                      <a:pt x="4705" y="5802"/>
                      <a:pt x="4316" y="7363"/>
                      <a:pt x="3195" y="7363"/>
                    </a:cubicBezTo>
                    <a:cubicBezTo>
                      <a:pt x="3170" y="7363"/>
                      <a:pt x="3145" y="7362"/>
                      <a:pt x="3120" y="7361"/>
                    </a:cubicBezTo>
                    <a:cubicBezTo>
                      <a:pt x="2548" y="7325"/>
                      <a:pt x="2096" y="6849"/>
                      <a:pt x="2096" y="6265"/>
                    </a:cubicBezTo>
                    <a:cubicBezTo>
                      <a:pt x="2096" y="5640"/>
                      <a:pt x="2615" y="5176"/>
                      <a:pt x="3195" y="5176"/>
                    </a:cubicBezTo>
                    <a:close/>
                    <a:moveTo>
                      <a:pt x="5144" y="8992"/>
                    </a:moveTo>
                    <a:cubicBezTo>
                      <a:pt x="5358" y="8992"/>
                      <a:pt x="5537" y="9159"/>
                      <a:pt x="5537" y="9385"/>
                    </a:cubicBezTo>
                    <a:lnTo>
                      <a:pt x="5537" y="9694"/>
                    </a:lnTo>
                    <a:lnTo>
                      <a:pt x="4537" y="9694"/>
                    </a:lnTo>
                    <a:lnTo>
                      <a:pt x="4537" y="9385"/>
                    </a:lnTo>
                    <a:lnTo>
                      <a:pt x="4525" y="9385"/>
                    </a:lnTo>
                    <a:cubicBezTo>
                      <a:pt x="4525" y="9170"/>
                      <a:pt x="4692" y="8992"/>
                      <a:pt x="4906" y="8992"/>
                    </a:cubicBezTo>
                    <a:close/>
                    <a:moveTo>
                      <a:pt x="6085" y="10016"/>
                    </a:moveTo>
                    <a:cubicBezTo>
                      <a:pt x="6454" y="10016"/>
                      <a:pt x="6751" y="10313"/>
                      <a:pt x="6751" y="10694"/>
                    </a:cubicBezTo>
                    <a:lnTo>
                      <a:pt x="6751" y="10992"/>
                    </a:lnTo>
                    <a:lnTo>
                      <a:pt x="322" y="10992"/>
                    </a:lnTo>
                    <a:lnTo>
                      <a:pt x="322" y="10694"/>
                    </a:lnTo>
                    <a:cubicBezTo>
                      <a:pt x="322" y="10313"/>
                      <a:pt x="620" y="10016"/>
                      <a:pt x="1001" y="10016"/>
                    </a:cubicBezTo>
                    <a:close/>
                    <a:moveTo>
                      <a:pt x="4558" y="1"/>
                    </a:moveTo>
                    <a:cubicBezTo>
                      <a:pt x="4419" y="1"/>
                      <a:pt x="4281" y="69"/>
                      <a:pt x="4203" y="193"/>
                    </a:cubicBezTo>
                    <a:lnTo>
                      <a:pt x="3906" y="669"/>
                    </a:lnTo>
                    <a:cubicBezTo>
                      <a:pt x="3787" y="872"/>
                      <a:pt x="3846" y="1122"/>
                      <a:pt x="4049" y="1241"/>
                    </a:cubicBezTo>
                    <a:lnTo>
                      <a:pt x="4680" y="1646"/>
                    </a:lnTo>
                    <a:cubicBezTo>
                      <a:pt x="4644" y="1741"/>
                      <a:pt x="4442" y="1908"/>
                      <a:pt x="4525" y="2193"/>
                    </a:cubicBezTo>
                    <a:cubicBezTo>
                      <a:pt x="4549" y="2324"/>
                      <a:pt x="4620" y="2431"/>
                      <a:pt x="4739" y="2503"/>
                    </a:cubicBezTo>
                    <a:lnTo>
                      <a:pt x="5335" y="2872"/>
                    </a:lnTo>
                    <a:lnTo>
                      <a:pt x="3358" y="4872"/>
                    </a:lnTo>
                    <a:cubicBezTo>
                      <a:pt x="3297" y="4865"/>
                      <a:pt x="3237" y="4861"/>
                      <a:pt x="3177" y="4861"/>
                    </a:cubicBezTo>
                    <a:cubicBezTo>
                      <a:pt x="2398" y="4861"/>
                      <a:pt x="1751" y="5493"/>
                      <a:pt x="1751" y="6289"/>
                    </a:cubicBezTo>
                    <a:cubicBezTo>
                      <a:pt x="1751" y="6765"/>
                      <a:pt x="1989" y="7194"/>
                      <a:pt x="2346" y="7444"/>
                    </a:cubicBezTo>
                    <a:lnTo>
                      <a:pt x="2346" y="8397"/>
                    </a:lnTo>
                    <a:cubicBezTo>
                      <a:pt x="2346" y="8492"/>
                      <a:pt x="2417" y="8563"/>
                      <a:pt x="2513" y="8563"/>
                    </a:cubicBezTo>
                    <a:cubicBezTo>
                      <a:pt x="2596" y="8563"/>
                      <a:pt x="2679" y="8492"/>
                      <a:pt x="2679" y="8397"/>
                    </a:cubicBezTo>
                    <a:lnTo>
                      <a:pt x="2679" y="7623"/>
                    </a:lnTo>
                    <a:cubicBezTo>
                      <a:pt x="2828" y="7675"/>
                      <a:pt x="2995" y="7708"/>
                      <a:pt x="3163" y="7708"/>
                    </a:cubicBezTo>
                    <a:cubicBezTo>
                      <a:pt x="3224" y="7708"/>
                      <a:pt x="3286" y="7704"/>
                      <a:pt x="3346" y="7694"/>
                    </a:cubicBezTo>
                    <a:lnTo>
                      <a:pt x="3346" y="9706"/>
                    </a:lnTo>
                    <a:lnTo>
                      <a:pt x="2679" y="9706"/>
                    </a:lnTo>
                    <a:lnTo>
                      <a:pt x="2679" y="9028"/>
                    </a:lnTo>
                    <a:cubicBezTo>
                      <a:pt x="2679" y="8932"/>
                      <a:pt x="2596" y="8861"/>
                      <a:pt x="2513" y="8861"/>
                    </a:cubicBezTo>
                    <a:cubicBezTo>
                      <a:pt x="2417" y="8861"/>
                      <a:pt x="2346" y="8932"/>
                      <a:pt x="2346" y="9028"/>
                    </a:cubicBezTo>
                    <a:lnTo>
                      <a:pt x="2346" y="9706"/>
                    </a:lnTo>
                    <a:lnTo>
                      <a:pt x="989" y="9706"/>
                    </a:lnTo>
                    <a:cubicBezTo>
                      <a:pt x="441" y="9706"/>
                      <a:pt x="1" y="10159"/>
                      <a:pt x="1" y="10706"/>
                    </a:cubicBezTo>
                    <a:lnTo>
                      <a:pt x="1" y="11183"/>
                    </a:lnTo>
                    <a:cubicBezTo>
                      <a:pt x="1" y="11266"/>
                      <a:pt x="72" y="11349"/>
                      <a:pt x="155" y="11349"/>
                    </a:cubicBezTo>
                    <a:lnTo>
                      <a:pt x="6918" y="11349"/>
                    </a:lnTo>
                    <a:cubicBezTo>
                      <a:pt x="7001" y="11349"/>
                      <a:pt x="7085" y="11266"/>
                      <a:pt x="7085" y="11183"/>
                    </a:cubicBezTo>
                    <a:lnTo>
                      <a:pt x="7085" y="10706"/>
                    </a:lnTo>
                    <a:cubicBezTo>
                      <a:pt x="7085" y="10159"/>
                      <a:pt x="6632" y="9706"/>
                      <a:pt x="6085" y="9706"/>
                    </a:cubicBezTo>
                    <a:lnTo>
                      <a:pt x="5846" y="9706"/>
                    </a:lnTo>
                    <a:lnTo>
                      <a:pt x="5846" y="9397"/>
                    </a:lnTo>
                    <a:cubicBezTo>
                      <a:pt x="5846" y="9004"/>
                      <a:pt x="5537" y="8682"/>
                      <a:pt x="5132" y="8682"/>
                    </a:cubicBezTo>
                    <a:lnTo>
                      <a:pt x="4894" y="8682"/>
                    </a:lnTo>
                    <a:cubicBezTo>
                      <a:pt x="4501" y="8682"/>
                      <a:pt x="4180" y="9004"/>
                      <a:pt x="4180" y="9397"/>
                    </a:cubicBezTo>
                    <a:lnTo>
                      <a:pt x="4180" y="9706"/>
                    </a:lnTo>
                    <a:lnTo>
                      <a:pt x="3668" y="9706"/>
                    </a:lnTo>
                    <a:lnTo>
                      <a:pt x="3668" y="7611"/>
                    </a:lnTo>
                    <a:cubicBezTo>
                      <a:pt x="4465" y="7313"/>
                      <a:pt x="4823" y="6384"/>
                      <a:pt x="4442" y="5646"/>
                    </a:cubicBezTo>
                    <a:lnTo>
                      <a:pt x="6370" y="3717"/>
                    </a:lnTo>
                    <a:lnTo>
                      <a:pt x="7585" y="5801"/>
                    </a:lnTo>
                    <a:cubicBezTo>
                      <a:pt x="7670" y="5947"/>
                      <a:pt x="7817" y="6018"/>
                      <a:pt x="7962" y="6018"/>
                    </a:cubicBezTo>
                    <a:cubicBezTo>
                      <a:pt x="8100" y="6018"/>
                      <a:pt x="8235" y="5953"/>
                      <a:pt x="8311" y="5825"/>
                    </a:cubicBezTo>
                    <a:lnTo>
                      <a:pt x="8716" y="5182"/>
                    </a:lnTo>
                    <a:lnTo>
                      <a:pt x="9014" y="5360"/>
                    </a:lnTo>
                    <a:cubicBezTo>
                      <a:pt x="9273" y="5514"/>
                      <a:pt x="9548" y="5584"/>
                      <a:pt x="9813" y="5584"/>
                    </a:cubicBezTo>
                    <a:cubicBezTo>
                      <a:pt x="10740" y="5584"/>
                      <a:pt x="11564" y="4739"/>
                      <a:pt x="11323" y="3694"/>
                    </a:cubicBezTo>
                    <a:cubicBezTo>
                      <a:pt x="11145" y="2908"/>
                      <a:pt x="10490" y="2670"/>
                      <a:pt x="10359" y="2562"/>
                    </a:cubicBezTo>
                    <a:lnTo>
                      <a:pt x="10764" y="1920"/>
                    </a:lnTo>
                    <a:cubicBezTo>
                      <a:pt x="10942" y="1658"/>
                      <a:pt x="10740" y="1300"/>
                      <a:pt x="10430" y="1265"/>
                    </a:cubicBezTo>
                    <a:lnTo>
                      <a:pt x="9359" y="1181"/>
                    </a:lnTo>
                    <a:cubicBezTo>
                      <a:pt x="9353" y="1180"/>
                      <a:pt x="9346" y="1180"/>
                      <a:pt x="9340" y="1180"/>
                    </a:cubicBezTo>
                    <a:cubicBezTo>
                      <a:pt x="9262" y="1180"/>
                      <a:pt x="9180" y="1247"/>
                      <a:pt x="9180" y="1324"/>
                    </a:cubicBezTo>
                    <a:cubicBezTo>
                      <a:pt x="9168" y="1419"/>
                      <a:pt x="9240" y="1503"/>
                      <a:pt x="9335" y="1503"/>
                    </a:cubicBezTo>
                    <a:lnTo>
                      <a:pt x="10407" y="1598"/>
                    </a:lnTo>
                    <a:cubicBezTo>
                      <a:pt x="10478" y="1598"/>
                      <a:pt x="10526" y="1681"/>
                      <a:pt x="10478" y="1741"/>
                    </a:cubicBezTo>
                    <a:cubicBezTo>
                      <a:pt x="10109" y="2324"/>
                      <a:pt x="8347" y="5134"/>
                      <a:pt x="8049" y="5610"/>
                    </a:cubicBezTo>
                    <a:cubicBezTo>
                      <a:pt x="8025" y="5640"/>
                      <a:pt x="7993" y="5655"/>
                      <a:pt x="7961" y="5655"/>
                    </a:cubicBezTo>
                    <a:cubicBezTo>
                      <a:pt x="7930" y="5655"/>
                      <a:pt x="7900" y="5640"/>
                      <a:pt x="7882" y="5610"/>
                    </a:cubicBezTo>
                    <a:lnTo>
                      <a:pt x="6525" y="3313"/>
                    </a:lnTo>
                    <a:lnTo>
                      <a:pt x="6513" y="3277"/>
                    </a:lnTo>
                    <a:lnTo>
                      <a:pt x="7704" y="1372"/>
                    </a:lnTo>
                    <a:lnTo>
                      <a:pt x="8704" y="1467"/>
                    </a:lnTo>
                    <a:cubicBezTo>
                      <a:pt x="8710" y="1468"/>
                      <a:pt x="8716" y="1468"/>
                      <a:pt x="8722" y="1468"/>
                    </a:cubicBezTo>
                    <a:cubicBezTo>
                      <a:pt x="8801" y="1468"/>
                      <a:pt x="8883" y="1401"/>
                      <a:pt x="8883" y="1312"/>
                    </a:cubicBezTo>
                    <a:cubicBezTo>
                      <a:pt x="8894" y="1229"/>
                      <a:pt x="8823" y="1134"/>
                      <a:pt x="8728" y="1134"/>
                    </a:cubicBezTo>
                    <a:lnTo>
                      <a:pt x="7656" y="1050"/>
                    </a:lnTo>
                    <a:lnTo>
                      <a:pt x="6216" y="134"/>
                    </a:lnTo>
                    <a:cubicBezTo>
                      <a:pt x="6133" y="84"/>
                      <a:pt x="6042" y="60"/>
                      <a:pt x="5952" y="60"/>
                    </a:cubicBezTo>
                    <a:cubicBezTo>
                      <a:pt x="5781" y="60"/>
                      <a:pt x="5614" y="145"/>
                      <a:pt x="5513" y="300"/>
                    </a:cubicBezTo>
                    <a:lnTo>
                      <a:pt x="5418" y="467"/>
                    </a:lnTo>
                    <a:lnTo>
                      <a:pt x="4775" y="62"/>
                    </a:lnTo>
                    <a:cubicBezTo>
                      <a:pt x="4708" y="21"/>
                      <a:pt x="4633" y="1"/>
                      <a:pt x="4558" y="1"/>
                    </a:cubicBezTo>
                    <a:close/>
                  </a:path>
                </a:pathLst>
              </a:custGeom>
              <a:grpFill/>
              <a:ln>
                <a:noFill/>
              </a:ln>
            </p:spPr>
            <p:txBody>
              <a:bodyPr spcFirstLastPara="1" vert="vert270" wrap="square" lIns="91425" tIns="91425" rIns="91425" bIns="91425" anchor="ctr" anchorCtr="0">
                <a:noAutofit/>
              </a:bodyPr>
              <a:lstStyle/>
              <a:p>
                <a:endParaRPr sz="1800" dirty="0"/>
              </a:p>
            </p:txBody>
          </p:sp>
        </p:grpSp>
      </p:grpSp>
    </p:spTree>
    <p:extLst>
      <p:ext uri="{BB962C8B-B14F-4D97-AF65-F5344CB8AC3E}">
        <p14:creationId xmlns:p14="http://schemas.microsoft.com/office/powerpoint/2010/main" val="1411903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pic>
        <p:nvPicPr>
          <p:cNvPr id="18" name="Рисунок 17" descr="Публично-говорящие люди плоские иконки с конференций Бесплатные векторы">
            <a:extLst>
              <a:ext uri="{FF2B5EF4-FFF2-40B4-BE49-F238E27FC236}">
                <a16:creationId xmlns:a16="http://schemas.microsoft.com/office/drawing/2014/main" id="{0690221C-361A-44AD-A52F-85C2E7C56756}"/>
              </a:ext>
            </a:extLst>
          </p:cNvPr>
          <p:cNvPicPr/>
          <p:nvPr/>
        </p:nvPicPr>
        <p:blipFill rotWithShape="1">
          <a:blip r:embed="rId3">
            <a:extLst>
              <a:ext uri="{28A0092B-C50C-407E-A947-70E740481C1C}">
                <a14:useLocalDpi xmlns:a14="http://schemas.microsoft.com/office/drawing/2010/main" val="0"/>
              </a:ext>
            </a:extLst>
          </a:blip>
          <a:srcRect l="4748" t="1538" r="47022" b="71011"/>
          <a:stretch/>
        </p:blipFill>
        <p:spPr bwMode="auto">
          <a:xfrm>
            <a:off x="8335383" y="904378"/>
            <a:ext cx="3419932" cy="1805027"/>
          </a:xfrm>
          <a:prstGeom prst="rect">
            <a:avLst/>
          </a:prstGeom>
          <a:noFill/>
          <a:ln>
            <a:noFill/>
          </a:ln>
          <a:extLst>
            <a:ext uri="{53640926-AAD7-44D8-BBD7-CCE9431645EC}">
              <a14:shadowObscured xmlns:a14="http://schemas.microsoft.com/office/drawing/2010/main"/>
            </a:ext>
          </a:extLst>
        </p:spPr>
      </p:pic>
      <p:sp>
        <p:nvSpPr>
          <p:cNvPr id="25" name="TextBox 24">
            <a:extLst>
              <a:ext uri="{FF2B5EF4-FFF2-40B4-BE49-F238E27FC236}">
                <a16:creationId xmlns:a16="http://schemas.microsoft.com/office/drawing/2014/main" id="{E5CF66D5-7CCD-4C34-B4AD-896097FC9252}"/>
              </a:ext>
            </a:extLst>
          </p:cNvPr>
          <p:cNvSpPr txBox="1"/>
          <p:nvPr/>
        </p:nvSpPr>
        <p:spPr>
          <a:xfrm>
            <a:off x="403828" y="5089036"/>
            <a:ext cx="8953236" cy="1323439"/>
          </a:xfrm>
          <a:prstGeom prst="rect">
            <a:avLst/>
          </a:prstGeom>
          <a:noFill/>
        </p:spPr>
        <p:txBody>
          <a:bodyPr wrap="square">
            <a:spAutoFit/>
          </a:bodyPr>
          <a:lstStyle/>
          <a:p>
            <a:pPr lvl="0" algn="ctr">
              <a:spcAft>
                <a:spcPts val="800"/>
              </a:spcAft>
            </a:pPr>
            <a:r>
              <a:rPr lang="uz-Cyrl-UZ" sz="2000" dirty="0" smtClean="0">
                <a:solidFill>
                  <a:srgbClr val="000000"/>
                </a:solidFill>
                <a:effectLst/>
                <a:latin typeface="Arial" pitchFamily="34" charset="0"/>
                <a:ea typeface="Times New Roman" panose="02020603050405020304" pitchFamily="18" charset="0"/>
                <a:cs typeface="Arial" pitchFamily="34" charset="0"/>
              </a:rPr>
              <a:t>Номзодлар </a:t>
            </a:r>
            <a:r>
              <a:rPr lang="uz-Cyrl-UZ" sz="2000" dirty="0">
                <a:solidFill>
                  <a:srgbClr val="000000"/>
                </a:solidFill>
                <a:effectLst/>
                <a:latin typeface="Arial" pitchFamily="34" charset="0"/>
                <a:ea typeface="Times New Roman" panose="02020603050405020304" pitchFamily="18" charset="0"/>
                <a:cs typeface="Arial" pitchFamily="34" charset="0"/>
              </a:rPr>
              <a:t>рўйхатга олинганидан кейин Ўзбекистон Республикаси ҳудуди доирасида давлат йўловчилар транспортининг барча турларида (бундан шаҳар йўловчи транспорти, такси ва бошқа транспорт турларининг буюртма йўналишлари мустасно) текинга юриш ҳуқуқига эга.</a:t>
            </a:r>
            <a:endParaRPr lang="ru-RU" sz="2000" dirty="0">
              <a:effectLst/>
              <a:latin typeface="Arial" pitchFamily="34" charset="0"/>
              <a:ea typeface="Calibri" panose="020F0502020204030204" pitchFamily="34" charset="0"/>
              <a:cs typeface="Arial" pitchFamily="34" charset="0"/>
            </a:endParaRPr>
          </a:p>
        </p:txBody>
      </p:sp>
      <p:sp>
        <p:nvSpPr>
          <p:cNvPr id="23" name="Прямоугольник 22">
            <a:extLst>
              <a:ext uri="{FF2B5EF4-FFF2-40B4-BE49-F238E27FC236}">
                <a16:creationId xmlns:a16="http://schemas.microsoft.com/office/drawing/2014/main" id="{53517135-F38C-4584-81D0-3459B039FFD5}"/>
              </a:ext>
            </a:extLst>
          </p:cNvPr>
          <p:cNvSpPr/>
          <p:nvPr/>
        </p:nvSpPr>
        <p:spPr>
          <a:xfrm>
            <a:off x="403828" y="1526464"/>
            <a:ext cx="7719240" cy="560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z-Cyrl-UZ" sz="2000" dirty="0">
                <a:solidFill>
                  <a:srgbClr val="000000"/>
                </a:solidFill>
                <a:effectLst/>
                <a:latin typeface="Arial" pitchFamily="34" charset="0"/>
                <a:ea typeface="Times New Roman" panose="02020603050405020304" pitchFamily="18" charset="0"/>
                <a:cs typeface="Arial" pitchFamily="34" charset="0"/>
              </a:rPr>
              <a:t>Сайловчилар билан учрашувлар ўтказиш</a:t>
            </a:r>
            <a:endParaRPr lang="ru-RU" sz="2000" dirty="0">
              <a:latin typeface="Arial" pitchFamily="34" charset="0"/>
              <a:cs typeface="Arial" pitchFamily="34" charset="0"/>
            </a:endParaRPr>
          </a:p>
        </p:txBody>
      </p:sp>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828" y="2960427"/>
            <a:ext cx="2398251" cy="1675434"/>
          </a:xfrm>
          <a:prstGeom prst="rect">
            <a:avLst/>
          </a:prstGeom>
        </p:spPr>
      </p:pic>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57063" y="4911080"/>
            <a:ext cx="2425633" cy="1679352"/>
          </a:xfrm>
          <a:prstGeom prst="rect">
            <a:avLst/>
          </a:prstGeom>
        </p:spPr>
      </p:pic>
      <p:sp>
        <p:nvSpPr>
          <p:cNvPr id="16" name="Заголовок 1">
            <a:extLst>
              <a:ext uri="{FF2B5EF4-FFF2-40B4-BE49-F238E27FC236}">
                <a16:creationId xmlns:a16="http://schemas.microsoft.com/office/drawing/2014/main" id="{3C601BBC-1E3B-4177-BF94-E88895D1B068}"/>
              </a:ext>
            </a:extLst>
          </p:cNvPr>
          <p:cNvSpPr txBox="1">
            <a:spLocks/>
          </p:cNvSpPr>
          <p:nvPr/>
        </p:nvSpPr>
        <p:spPr>
          <a:xfrm>
            <a:off x="0" y="-13106"/>
            <a:ext cx="12192000" cy="790869"/>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17" name="Заголовок 1"/>
          <p:cNvSpPr txBox="1">
            <a:spLocks/>
          </p:cNvSpPr>
          <p:nvPr/>
        </p:nvSpPr>
        <p:spPr>
          <a:xfrm>
            <a:off x="214256" y="-13106"/>
            <a:ext cx="11756834" cy="790869"/>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indent="540385" algn="ctr">
              <a:lnSpc>
                <a:spcPct val="107000"/>
              </a:lnSpc>
              <a:spcAft>
                <a:spcPts val="800"/>
              </a:spcAft>
            </a:pPr>
            <a:r>
              <a:rPr lang="uz-Cyrl-UZ" sz="2800" b="1" dirty="0">
                <a:solidFill>
                  <a:schemeClr val="bg1"/>
                </a:solidFill>
                <a:latin typeface="Arial" pitchFamily="34" charset="0"/>
                <a:ea typeface="Times New Roman" panose="02020603050405020304" pitchFamily="18" charset="0"/>
                <a:cs typeface="Arial" pitchFamily="34" charset="0"/>
              </a:rPr>
              <a:t>РЎЙХАТГА ОЛИНГАН НОМЗОДЛАРНИНГ ҲУҚУҚЛАРИ</a:t>
            </a:r>
            <a:endParaRPr lang="ru-RU" sz="2800" dirty="0">
              <a:latin typeface="Arial" pitchFamily="34" charset="0"/>
              <a:ea typeface="Calibri" panose="020F0502020204030204" pitchFamily="34" charset="0"/>
              <a:cs typeface="Arial" pitchFamily="34" charset="0"/>
            </a:endParaRPr>
          </a:p>
        </p:txBody>
      </p:sp>
      <p:sp>
        <p:nvSpPr>
          <p:cNvPr id="4" name="Прямоугольник 3"/>
          <p:cNvSpPr/>
          <p:nvPr/>
        </p:nvSpPr>
        <p:spPr>
          <a:xfrm>
            <a:off x="3053169" y="3290313"/>
            <a:ext cx="8702146" cy="1015663"/>
          </a:xfrm>
          <a:prstGeom prst="rect">
            <a:avLst/>
          </a:prstGeom>
        </p:spPr>
        <p:txBody>
          <a:bodyPr wrap="square">
            <a:spAutoFit/>
          </a:bodyPr>
          <a:lstStyle/>
          <a:p>
            <a:pPr algn="ctr"/>
            <a:r>
              <a:rPr lang="uz-Cyrl-UZ" sz="2000" dirty="0">
                <a:latin typeface="Arial" pitchFamily="34" charset="0"/>
                <a:ea typeface="Times New Roman" panose="02020603050405020304" pitchFamily="18" charset="0"/>
                <a:cs typeface="Arial" pitchFamily="34" charset="0"/>
              </a:rPr>
              <a:t>Сайловолди йиғилишларида, телевидение ва радио орқали сўзга чиқиш даврида ишлаб чиқариш ёки хизмат вазифаларини бажаришдан ўртача ойлик иш ҳақи сақланган ҳолда озод бўлиш</a:t>
            </a:r>
            <a:endParaRPr lang="ru-RU" sz="2000" b="1" dirty="0">
              <a:latin typeface="Arial" pitchFamily="34" charset="0"/>
              <a:ea typeface="Times New Roman" panose="02020603050405020304" pitchFamily="18" charset="0"/>
              <a:cs typeface="Arial" pitchFamily="34" charset="0"/>
            </a:endParaRPr>
          </a:p>
        </p:txBody>
      </p:sp>
      <p:cxnSp>
        <p:nvCxnSpPr>
          <p:cNvPr id="22" name="Прямая соединительная линия 21"/>
          <p:cNvCxnSpPr/>
          <p:nvPr/>
        </p:nvCxnSpPr>
        <p:spPr>
          <a:xfrm>
            <a:off x="403828" y="2835088"/>
            <a:ext cx="11351487"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a:off x="403828" y="4761542"/>
            <a:ext cx="11351487"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769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a:extLst>
              <a:ext uri="{FF2B5EF4-FFF2-40B4-BE49-F238E27FC236}">
                <a16:creationId xmlns:a16="http://schemas.microsoft.com/office/drawing/2014/main" id="{C0E6AD71-D3B2-4D03-B7DF-62422AB402B4}"/>
              </a:ext>
            </a:extLst>
          </p:cNvPr>
          <p:cNvSpPr txBox="1"/>
          <p:nvPr/>
        </p:nvSpPr>
        <p:spPr>
          <a:xfrm>
            <a:off x="403828" y="1258752"/>
            <a:ext cx="9485896" cy="3477875"/>
          </a:xfrm>
          <a:prstGeom prst="rect">
            <a:avLst/>
          </a:prstGeom>
          <a:noFill/>
        </p:spPr>
        <p:txBody>
          <a:bodyPr wrap="square">
            <a:spAutoFit/>
          </a:bodyPr>
          <a:lstStyle/>
          <a:p>
            <a:pPr indent="177800"/>
            <a:r>
              <a:rPr lang="uz-Cyrl-UZ" sz="2000" dirty="0" smtClean="0">
                <a:solidFill>
                  <a:srgbClr val="000000"/>
                </a:solidFill>
                <a:effectLst/>
                <a:latin typeface="Arial" pitchFamily="34" charset="0"/>
                <a:ea typeface="Times New Roman" panose="02020603050405020304" pitchFamily="18" charset="0"/>
                <a:cs typeface="Arial" pitchFamily="34" charset="0"/>
              </a:rPr>
              <a:t>– давлат </a:t>
            </a:r>
            <a:r>
              <a:rPr lang="uz-Cyrl-UZ" sz="2000" dirty="0">
                <a:solidFill>
                  <a:srgbClr val="000000"/>
                </a:solidFill>
                <a:effectLst/>
                <a:latin typeface="Arial" pitchFamily="34" charset="0"/>
                <a:ea typeface="Times New Roman" panose="02020603050405020304" pitchFamily="18" charset="0"/>
                <a:cs typeface="Arial" pitchFamily="34" charset="0"/>
              </a:rPr>
              <a:t>ҳокимияти ва бошқаруви органлари, маҳаллий давлат ҳокимияти органлари </a:t>
            </a:r>
            <a:r>
              <a:rPr lang="uz-Cyrl-UZ" sz="2000" dirty="0" smtClean="0">
                <a:solidFill>
                  <a:srgbClr val="000000"/>
                </a:solidFill>
                <a:effectLst/>
                <a:latin typeface="Arial" pitchFamily="34" charset="0"/>
                <a:ea typeface="Times New Roman" panose="02020603050405020304" pitchFamily="18" charset="0"/>
                <a:cs typeface="Arial" pitchFamily="34" charset="0"/>
              </a:rPr>
              <a:t>раҳбарларининг</a:t>
            </a:r>
          </a:p>
          <a:p>
            <a:pPr indent="177800"/>
            <a:endParaRPr lang="uz-Cyrl-UZ" sz="2000" dirty="0">
              <a:solidFill>
                <a:srgbClr val="000000"/>
              </a:solidFill>
              <a:latin typeface="Arial" pitchFamily="34" charset="0"/>
              <a:ea typeface="Calibri" panose="020F0502020204030204" pitchFamily="34" charset="0"/>
              <a:cs typeface="Arial" pitchFamily="34" charset="0"/>
            </a:endParaRPr>
          </a:p>
          <a:p>
            <a:pPr indent="177800"/>
            <a:r>
              <a:rPr lang="uz-Cyrl-UZ" sz="2000" dirty="0" smtClean="0">
                <a:solidFill>
                  <a:srgbClr val="000000"/>
                </a:solidFill>
                <a:latin typeface="Arial" pitchFamily="34" charset="0"/>
                <a:ea typeface="Times New Roman" panose="02020603050405020304" pitchFamily="18" charset="0"/>
                <a:cs typeface="Arial" pitchFamily="34" charset="0"/>
              </a:rPr>
              <a:t>– Ўзбекистон </a:t>
            </a:r>
            <a:r>
              <a:rPr lang="uz-Cyrl-UZ" sz="2000" dirty="0">
                <a:solidFill>
                  <a:srgbClr val="000000"/>
                </a:solidFill>
                <a:latin typeface="Arial" pitchFamily="34" charset="0"/>
                <a:ea typeface="Times New Roman" panose="02020603050405020304" pitchFamily="18" charset="0"/>
                <a:cs typeface="Arial" pitchFamily="34" charset="0"/>
              </a:rPr>
              <a:t>Республикаси Қуролли Кучлари ҳарбий хизматчиларининг, Ўзбекистон Республикаси Давлат хавфсизлик хизмати, бошқа ҳарбийлаштирилган бўлинмалар, ҳуқуқни муҳофаза қилувчи органлар ходимларининг, </a:t>
            </a:r>
            <a:r>
              <a:rPr lang="uz-Cyrl-UZ" sz="2000" dirty="0" smtClean="0">
                <a:solidFill>
                  <a:srgbClr val="000000"/>
                </a:solidFill>
                <a:latin typeface="Arial" pitchFamily="34" charset="0"/>
                <a:ea typeface="Times New Roman" panose="02020603050405020304" pitchFamily="18" charset="0"/>
                <a:cs typeface="Arial" pitchFamily="34" charset="0"/>
              </a:rPr>
              <a:t>судьяларнинг</a:t>
            </a:r>
          </a:p>
          <a:p>
            <a:pPr indent="177800"/>
            <a:endParaRPr lang="uz-Cyrl-UZ" sz="2000" dirty="0">
              <a:solidFill>
                <a:srgbClr val="000000"/>
              </a:solidFill>
              <a:latin typeface="Arial" pitchFamily="34" charset="0"/>
              <a:cs typeface="Arial" pitchFamily="34" charset="0"/>
            </a:endParaRPr>
          </a:p>
          <a:p>
            <a:pPr indent="177800"/>
            <a:r>
              <a:rPr lang="uz-Cyrl-UZ" sz="2000" dirty="0" smtClean="0">
                <a:solidFill>
                  <a:srgbClr val="000000"/>
                </a:solidFill>
                <a:latin typeface="Arial" pitchFamily="34" charset="0"/>
                <a:ea typeface="Times New Roman" panose="02020603050405020304" pitchFamily="18" charset="0"/>
                <a:cs typeface="Arial" pitchFamily="34" charset="0"/>
              </a:rPr>
              <a:t>– сайлов </a:t>
            </a:r>
            <a:r>
              <a:rPr lang="uz-Cyrl-UZ" sz="2000" dirty="0">
                <a:solidFill>
                  <a:srgbClr val="000000"/>
                </a:solidFill>
                <a:latin typeface="Arial" pitchFamily="34" charset="0"/>
                <a:ea typeface="Times New Roman" panose="02020603050405020304" pitchFamily="18" charset="0"/>
                <a:cs typeface="Arial" pitchFamily="34" charset="0"/>
              </a:rPr>
              <a:t>комиссиялари </a:t>
            </a:r>
            <a:r>
              <a:rPr lang="uz-Cyrl-UZ" sz="2000" dirty="0" smtClean="0">
                <a:solidFill>
                  <a:srgbClr val="000000"/>
                </a:solidFill>
                <a:latin typeface="Arial" pitchFamily="34" charset="0"/>
                <a:ea typeface="Times New Roman" panose="02020603050405020304" pitchFamily="18" charset="0"/>
                <a:cs typeface="Arial" pitchFamily="34" charset="0"/>
              </a:rPr>
              <a:t>аъзоларининг</a:t>
            </a:r>
          </a:p>
          <a:p>
            <a:pPr indent="177800"/>
            <a:endParaRPr lang="uz-Cyrl-UZ" sz="2000" dirty="0">
              <a:solidFill>
                <a:srgbClr val="000000"/>
              </a:solidFill>
              <a:latin typeface="Arial" pitchFamily="34" charset="0"/>
              <a:ea typeface="Calibri" panose="020F0502020204030204" pitchFamily="34" charset="0"/>
              <a:cs typeface="Arial" pitchFamily="34" charset="0"/>
            </a:endParaRPr>
          </a:p>
          <a:p>
            <a:pPr indent="177800"/>
            <a:r>
              <a:rPr lang="uz-Cyrl-UZ" sz="2000" dirty="0" smtClean="0">
                <a:solidFill>
                  <a:srgbClr val="000000"/>
                </a:solidFill>
                <a:latin typeface="Arial" pitchFamily="34" charset="0"/>
                <a:ea typeface="Times New Roman" panose="02020603050405020304" pitchFamily="18" charset="0"/>
                <a:cs typeface="Arial" pitchFamily="34" charset="0"/>
              </a:rPr>
              <a:t>– диний </a:t>
            </a:r>
            <a:r>
              <a:rPr lang="uz-Cyrl-UZ" sz="2000" dirty="0">
                <a:solidFill>
                  <a:srgbClr val="000000"/>
                </a:solidFill>
                <a:latin typeface="Arial" pitchFamily="34" charset="0"/>
                <a:ea typeface="Times New Roman" panose="02020603050405020304" pitchFamily="18" charset="0"/>
                <a:cs typeface="Arial" pitchFamily="34" charset="0"/>
              </a:rPr>
              <a:t>ташкилотлар профессионал </a:t>
            </a:r>
            <a:r>
              <a:rPr lang="uz-Cyrl-UZ" sz="2000" dirty="0" smtClean="0">
                <a:solidFill>
                  <a:srgbClr val="000000"/>
                </a:solidFill>
                <a:latin typeface="Arial" pitchFamily="34" charset="0"/>
                <a:ea typeface="Times New Roman" panose="02020603050405020304" pitchFamily="18" charset="0"/>
                <a:cs typeface="Arial" pitchFamily="34" charset="0"/>
              </a:rPr>
              <a:t>хизматчиларининг</a:t>
            </a:r>
            <a:endParaRPr lang="uz-Cyrl-UZ" sz="2000" dirty="0">
              <a:solidFill>
                <a:srgbClr val="000000"/>
              </a:solidFill>
              <a:latin typeface="Arial" pitchFamily="34" charset="0"/>
              <a:ea typeface="Calibri" panose="020F0502020204030204" pitchFamily="34" charset="0"/>
              <a:cs typeface="Arial" pitchFamily="34" charset="0"/>
            </a:endParaRPr>
          </a:p>
        </p:txBody>
      </p:sp>
      <p:sp>
        <p:nvSpPr>
          <p:cNvPr id="31" name="Google Shape;911;p32"/>
          <p:cNvSpPr/>
          <p:nvPr/>
        </p:nvSpPr>
        <p:spPr>
          <a:xfrm>
            <a:off x="359868" y="4814002"/>
            <a:ext cx="11435153" cy="1800000"/>
          </a:xfrm>
          <a:prstGeom prst="roundRect">
            <a:avLst>
              <a:gd name="adj" fmla="val 16667"/>
            </a:avLst>
          </a:prstGeom>
          <a:ln/>
        </p:spPr>
        <p:style>
          <a:lnRef idx="1">
            <a:schemeClr val="accent1"/>
          </a:lnRef>
          <a:fillRef idx="2">
            <a:schemeClr val="accent1"/>
          </a:fillRef>
          <a:effectRef idx="1">
            <a:schemeClr val="accent1"/>
          </a:effectRef>
          <a:fontRef idx="minor">
            <a:schemeClr val="dk1"/>
          </a:fontRef>
        </p:style>
        <p:txBody>
          <a:bodyPr spcFirstLastPara="1" wrap="square" lIns="365750" tIns="91425" rIns="365750"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0" name="Rectangle 22"/>
          <p:cNvSpPr>
            <a:spLocks noChangeArrowheads="1"/>
          </p:cNvSpPr>
          <p:nvPr/>
        </p:nvSpPr>
        <p:spPr bwMode="auto">
          <a:xfrm>
            <a:off x="0" y="36984"/>
            <a:ext cx="1231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ru-RU" sz="1100">
              <a:latin typeface="Arial" pitchFamily="34" charset="0"/>
              <a:cs typeface="Arial" pitchFamily="34" charset="0"/>
            </a:endParaRPr>
          </a:p>
        </p:txBody>
      </p:sp>
      <p:sp>
        <p:nvSpPr>
          <p:cNvPr id="71" name="Прямоугольник 70"/>
          <p:cNvSpPr/>
          <p:nvPr/>
        </p:nvSpPr>
        <p:spPr>
          <a:xfrm>
            <a:off x="568172" y="4874624"/>
            <a:ext cx="11105964" cy="1631216"/>
          </a:xfrm>
          <a:prstGeom prst="rect">
            <a:avLst/>
          </a:prstGeom>
        </p:spPr>
        <p:txBody>
          <a:bodyPr wrap="square">
            <a:spAutoFit/>
          </a:bodyPr>
          <a:lstStyle/>
          <a:p>
            <a:pPr indent="177800" algn="just"/>
            <a:r>
              <a:rPr lang="ru-RU" sz="2000" dirty="0" err="1">
                <a:latin typeface="Arial" pitchFamily="34" charset="0"/>
                <a:cs typeface="Arial" pitchFamily="34" charset="0"/>
              </a:rPr>
              <a:t>Давлат</a:t>
            </a:r>
            <a:r>
              <a:rPr lang="ru-RU" sz="2000" dirty="0">
                <a:latin typeface="Arial" pitchFamily="34" charset="0"/>
                <a:cs typeface="Arial" pitchFamily="34" charset="0"/>
              </a:rPr>
              <a:t> </a:t>
            </a:r>
            <a:r>
              <a:rPr lang="ru-RU" sz="2000" dirty="0" err="1">
                <a:latin typeface="Arial" pitchFamily="34" charset="0"/>
                <a:cs typeface="Arial" pitchFamily="34" charset="0"/>
              </a:rPr>
              <a:t>ҳокимияти</a:t>
            </a:r>
            <a:r>
              <a:rPr lang="ru-RU" sz="2000" dirty="0">
                <a:latin typeface="Arial" pitchFamily="34" charset="0"/>
                <a:cs typeface="Arial" pitchFamily="34" charset="0"/>
              </a:rPr>
              <a:t> </a:t>
            </a:r>
            <a:r>
              <a:rPr lang="ru-RU" sz="2000" dirty="0" err="1">
                <a:latin typeface="Arial" pitchFamily="34" charset="0"/>
                <a:cs typeface="Arial" pitchFamily="34" charset="0"/>
              </a:rPr>
              <a:t>ва</a:t>
            </a:r>
            <a:r>
              <a:rPr lang="ru-RU" sz="2000" dirty="0">
                <a:latin typeface="Arial" pitchFamily="34" charset="0"/>
                <a:cs typeface="Arial" pitchFamily="34" charset="0"/>
              </a:rPr>
              <a:t> </a:t>
            </a:r>
            <a:r>
              <a:rPr lang="ru-RU" sz="2000" dirty="0" err="1">
                <a:latin typeface="Arial" pitchFamily="34" charset="0"/>
                <a:cs typeface="Arial" pitchFamily="34" charset="0"/>
              </a:rPr>
              <a:t>бошқаруви</a:t>
            </a:r>
            <a:r>
              <a:rPr lang="ru-RU" sz="2000" dirty="0">
                <a:latin typeface="Arial" pitchFamily="34" charset="0"/>
                <a:cs typeface="Arial" pitchFamily="34" charset="0"/>
              </a:rPr>
              <a:t> </a:t>
            </a:r>
            <a:r>
              <a:rPr lang="ru-RU" sz="2000" dirty="0" err="1">
                <a:latin typeface="Arial" pitchFamily="34" charset="0"/>
                <a:cs typeface="Arial" pitchFamily="34" charset="0"/>
              </a:rPr>
              <a:t>органларининг</a:t>
            </a:r>
            <a:r>
              <a:rPr lang="ru-RU" sz="2000" dirty="0">
                <a:latin typeface="Arial" pitchFamily="34" charset="0"/>
                <a:cs typeface="Arial" pitchFamily="34" charset="0"/>
              </a:rPr>
              <a:t>, </a:t>
            </a:r>
            <a:r>
              <a:rPr lang="ru-RU" sz="2000" dirty="0" err="1">
                <a:latin typeface="Arial" pitchFamily="34" charset="0"/>
                <a:cs typeface="Arial" pitchFamily="34" charset="0"/>
              </a:rPr>
              <a:t>маҳаллий</a:t>
            </a:r>
            <a:r>
              <a:rPr lang="ru-RU" sz="2000" dirty="0">
                <a:latin typeface="Arial" pitchFamily="34" charset="0"/>
                <a:cs typeface="Arial" pitchFamily="34" charset="0"/>
              </a:rPr>
              <a:t> </a:t>
            </a:r>
            <a:r>
              <a:rPr lang="ru-RU" sz="2000" dirty="0" err="1">
                <a:latin typeface="Arial" pitchFamily="34" charset="0"/>
                <a:cs typeface="Arial" pitchFamily="34" charset="0"/>
              </a:rPr>
              <a:t>ижро</a:t>
            </a:r>
            <a:r>
              <a:rPr lang="ru-RU" sz="2000" dirty="0">
                <a:latin typeface="Arial" pitchFamily="34" charset="0"/>
                <a:cs typeface="Arial" pitchFamily="34" charset="0"/>
              </a:rPr>
              <a:t> </a:t>
            </a:r>
            <a:r>
              <a:rPr lang="ru-RU" sz="2000" dirty="0" err="1">
                <a:latin typeface="Arial" pitchFamily="34" charset="0"/>
                <a:cs typeface="Arial" pitchFamily="34" charset="0"/>
              </a:rPr>
              <a:t>этувчи</a:t>
            </a:r>
            <a:r>
              <a:rPr lang="ru-RU" sz="2000" dirty="0">
                <a:latin typeface="Arial" pitchFamily="34" charset="0"/>
                <a:cs typeface="Arial" pitchFamily="34" charset="0"/>
              </a:rPr>
              <a:t> </a:t>
            </a:r>
            <a:r>
              <a:rPr lang="ru-RU" sz="2000" dirty="0" err="1">
                <a:latin typeface="Arial" pitchFamily="34" charset="0"/>
                <a:cs typeface="Arial" pitchFamily="34" charset="0"/>
              </a:rPr>
              <a:t>ҳокимият</a:t>
            </a:r>
            <a:r>
              <a:rPr lang="ru-RU" sz="2000" dirty="0">
                <a:latin typeface="Arial" pitchFamily="34" charset="0"/>
                <a:cs typeface="Arial" pitchFamily="34" charset="0"/>
              </a:rPr>
              <a:t> </a:t>
            </a:r>
            <a:r>
              <a:rPr lang="ru-RU" sz="2000" dirty="0" err="1" smtClean="0">
                <a:latin typeface="Arial" pitchFamily="34" charset="0"/>
                <a:cs typeface="Arial" pitchFamily="34" charset="0"/>
              </a:rPr>
              <a:t>органларининг</a:t>
            </a:r>
            <a:r>
              <a:rPr lang="ru-RU" sz="2000" dirty="0" smtClean="0">
                <a:latin typeface="Arial" pitchFamily="34" charset="0"/>
                <a:cs typeface="Arial" pitchFamily="34" charset="0"/>
              </a:rPr>
              <a:t> </a:t>
            </a:r>
            <a:r>
              <a:rPr lang="ru-RU" sz="2000" dirty="0" err="1">
                <a:latin typeface="Arial" pitchFamily="34" charset="0"/>
                <a:cs typeface="Arial" pitchFamily="34" charset="0"/>
              </a:rPr>
              <a:t>мансабдор</a:t>
            </a:r>
            <a:r>
              <a:rPr lang="ru-RU" sz="2000" dirty="0">
                <a:latin typeface="Arial" pitchFamily="34" charset="0"/>
                <a:cs typeface="Arial" pitchFamily="34" charset="0"/>
              </a:rPr>
              <a:t> </a:t>
            </a:r>
            <a:r>
              <a:rPr lang="ru-RU" sz="2000" dirty="0" err="1">
                <a:latin typeface="Arial" pitchFamily="34" charset="0"/>
                <a:cs typeface="Arial" pitchFamily="34" charset="0"/>
              </a:rPr>
              <a:t>шахсларига</a:t>
            </a:r>
            <a:r>
              <a:rPr lang="ru-RU" sz="2000" dirty="0">
                <a:latin typeface="Arial" pitchFamily="34" charset="0"/>
                <a:cs typeface="Arial" pitchFamily="34" charset="0"/>
              </a:rPr>
              <a:t> </a:t>
            </a:r>
            <a:r>
              <a:rPr lang="ru-RU" sz="2000" dirty="0" err="1">
                <a:latin typeface="Arial" pitchFamily="34" charset="0"/>
                <a:cs typeface="Arial" pitchFamily="34" charset="0"/>
              </a:rPr>
              <a:t>ўз</a:t>
            </a:r>
            <a:r>
              <a:rPr lang="ru-RU" sz="2000" dirty="0">
                <a:latin typeface="Arial" pitchFamily="34" charset="0"/>
                <a:cs typeface="Arial" pitchFamily="34" charset="0"/>
              </a:rPr>
              <a:t> </a:t>
            </a:r>
            <a:r>
              <a:rPr lang="ru-RU" sz="2000" dirty="0" err="1">
                <a:latin typeface="Arial" pitchFamily="34" charset="0"/>
                <a:cs typeface="Arial" pitchFamily="34" charset="0"/>
              </a:rPr>
              <a:t>мансаб</a:t>
            </a:r>
            <a:r>
              <a:rPr lang="ru-RU" sz="2000" dirty="0">
                <a:latin typeface="Arial" pitchFamily="34" charset="0"/>
                <a:cs typeface="Arial" pitchFamily="34" charset="0"/>
              </a:rPr>
              <a:t> </a:t>
            </a:r>
            <a:r>
              <a:rPr lang="ru-RU" sz="2000" dirty="0" err="1">
                <a:latin typeface="Arial" pitchFamily="34" charset="0"/>
                <a:cs typeface="Arial" pitchFamily="34" charset="0"/>
              </a:rPr>
              <a:t>ва</a:t>
            </a:r>
            <a:r>
              <a:rPr lang="ru-RU" sz="2000" dirty="0">
                <a:latin typeface="Arial" pitchFamily="34" charset="0"/>
                <a:cs typeface="Arial" pitchFamily="34" charset="0"/>
              </a:rPr>
              <a:t> </a:t>
            </a:r>
            <a:r>
              <a:rPr lang="ru-RU" sz="2000" dirty="0" err="1">
                <a:latin typeface="Arial" pitchFamily="34" charset="0"/>
                <a:cs typeface="Arial" pitchFamily="34" charset="0"/>
              </a:rPr>
              <a:t>хизмат</a:t>
            </a:r>
            <a:r>
              <a:rPr lang="ru-RU" sz="2000" dirty="0">
                <a:latin typeface="Arial" pitchFamily="34" charset="0"/>
                <a:cs typeface="Arial" pitchFamily="34" charset="0"/>
              </a:rPr>
              <a:t> </a:t>
            </a:r>
            <a:r>
              <a:rPr lang="ru-RU" sz="2000" dirty="0" err="1">
                <a:latin typeface="Arial" pitchFamily="34" charset="0"/>
                <a:cs typeface="Arial" pitchFamily="34" charset="0"/>
              </a:rPr>
              <a:t>мавқеидан</a:t>
            </a:r>
            <a:r>
              <a:rPr lang="ru-RU" sz="2000" dirty="0">
                <a:latin typeface="Arial" pitchFamily="34" charset="0"/>
                <a:cs typeface="Arial" pitchFamily="34" charset="0"/>
              </a:rPr>
              <a:t> </a:t>
            </a:r>
            <a:r>
              <a:rPr lang="ru-RU" sz="2000" dirty="0" err="1">
                <a:latin typeface="Arial" pitchFamily="34" charset="0"/>
                <a:cs typeface="Arial" pitchFamily="34" charset="0"/>
              </a:rPr>
              <a:t>сайловолди</a:t>
            </a:r>
            <a:r>
              <a:rPr lang="ru-RU" sz="2000" dirty="0">
                <a:latin typeface="Arial" pitchFamily="34" charset="0"/>
                <a:cs typeface="Arial" pitchFamily="34" charset="0"/>
              </a:rPr>
              <a:t> </a:t>
            </a:r>
            <a:r>
              <a:rPr lang="ru-RU" sz="2000" dirty="0" err="1">
                <a:latin typeface="Arial" pitchFamily="34" charset="0"/>
                <a:cs typeface="Arial" pitchFamily="34" charset="0"/>
              </a:rPr>
              <a:t>ташвиқоти</a:t>
            </a:r>
            <a:r>
              <a:rPr lang="ru-RU" sz="2000" dirty="0">
                <a:latin typeface="Arial" pitchFamily="34" charset="0"/>
                <a:cs typeface="Arial" pitchFamily="34" charset="0"/>
              </a:rPr>
              <a:t> </a:t>
            </a:r>
            <a:r>
              <a:rPr lang="ru-RU" sz="2000" dirty="0" err="1">
                <a:latin typeface="Arial" pitchFamily="34" charset="0"/>
                <a:cs typeface="Arial" pitchFamily="34" charset="0"/>
              </a:rPr>
              <a:t>вақтида</a:t>
            </a:r>
            <a:r>
              <a:rPr lang="ru-RU" sz="2000" dirty="0">
                <a:latin typeface="Arial" pitchFamily="34" charset="0"/>
                <a:cs typeface="Arial" pitchFamily="34" charset="0"/>
              </a:rPr>
              <a:t> </a:t>
            </a:r>
            <a:r>
              <a:rPr lang="ru-RU" sz="2000" dirty="0" err="1">
                <a:latin typeface="Arial" pitchFamily="34" charset="0"/>
                <a:cs typeface="Arial" pitchFamily="34" charset="0"/>
              </a:rPr>
              <a:t>ҳар</a:t>
            </a:r>
            <a:r>
              <a:rPr lang="ru-RU" sz="2000" dirty="0">
                <a:latin typeface="Arial" pitchFamily="34" charset="0"/>
                <a:cs typeface="Arial" pitchFamily="34" charset="0"/>
              </a:rPr>
              <a:t> </a:t>
            </a:r>
            <a:r>
              <a:rPr lang="ru-RU" sz="2000" dirty="0" err="1">
                <a:latin typeface="Arial" pitchFamily="34" charset="0"/>
                <a:cs typeface="Arial" pitchFamily="34" charset="0"/>
              </a:rPr>
              <a:t>қандай</a:t>
            </a:r>
            <a:r>
              <a:rPr lang="ru-RU" sz="2000" dirty="0">
                <a:latin typeface="Arial" pitchFamily="34" charset="0"/>
                <a:cs typeface="Arial" pitchFamily="34" charset="0"/>
              </a:rPr>
              <a:t> </a:t>
            </a:r>
            <a:r>
              <a:rPr lang="ru-RU" sz="2000" dirty="0" err="1">
                <a:latin typeface="Arial" pitchFamily="34" charset="0"/>
                <a:cs typeface="Arial" pitchFamily="34" charset="0"/>
              </a:rPr>
              <a:t>сиёсий</a:t>
            </a:r>
            <a:r>
              <a:rPr lang="ru-RU" sz="2000" dirty="0">
                <a:latin typeface="Arial" pitchFamily="34" charset="0"/>
                <a:cs typeface="Arial" pitchFamily="34" charset="0"/>
              </a:rPr>
              <a:t> </a:t>
            </a:r>
            <a:r>
              <a:rPr lang="ru-RU" sz="2000" dirty="0" err="1">
                <a:latin typeface="Arial" pitchFamily="34" charset="0"/>
                <a:cs typeface="Arial" pitchFamily="34" charset="0"/>
              </a:rPr>
              <a:t>партиянинг</a:t>
            </a:r>
            <a:r>
              <a:rPr lang="ru-RU" sz="2000" dirty="0">
                <a:latin typeface="Arial" pitchFamily="34" charset="0"/>
                <a:cs typeface="Arial" pitchFamily="34" charset="0"/>
              </a:rPr>
              <a:t> </a:t>
            </a:r>
            <a:r>
              <a:rPr lang="ru-RU" sz="2000" dirty="0" err="1">
                <a:latin typeface="Arial" pitchFamily="34" charset="0"/>
                <a:cs typeface="Arial" pitchFamily="34" charset="0"/>
              </a:rPr>
              <a:t>ёки</a:t>
            </a:r>
            <a:r>
              <a:rPr lang="ru-RU" sz="2000" dirty="0">
                <a:latin typeface="Arial" pitchFamily="34" charset="0"/>
                <a:cs typeface="Arial" pitchFamily="34" charset="0"/>
              </a:rPr>
              <a:t> </a:t>
            </a:r>
            <a:r>
              <a:rPr lang="ru-RU" sz="2000" dirty="0" err="1">
                <a:latin typeface="Arial" pitchFamily="34" charset="0"/>
                <a:cs typeface="Arial" pitchFamily="34" charset="0"/>
              </a:rPr>
              <a:t>номзоднинг</a:t>
            </a:r>
            <a:r>
              <a:rPr lang="ru-RU" sz="2000" dirty="0">
                <a:latin typeface="Arial" pitchFamily="34" charset="0"/>
                <a:cs typeface="Arial" pitchFamily="34" charset="0"/>
              </a:rPr>
              <a:t> </a:t>
            </a:r>
            <a:r>
              <a:rPr lang="ru-RU" sz="2000" dirty="0" err="1">
                <a:latin typeface="Arial" pitchFamily="34" charset="0"/>
                <a:cs typeface="Arial" pitchFamily="34" charset="0"/>
              </a:rPr>
              <a:t>фойдасига</a:t>
            </a:r>
            <a:r>
              <a:rPr lang="ru-RU" sz="2000" dirty="0">
                <a:latin typeface="Arial" pitchFamily="34" charset="0"/>
                <a:cs typeface="Arial" pitchFamily="34" charset="0"/>
              </a:rPr>
              <a:t> </a:t>
            </a:r>
            <a:r>
              <a:rPr lang="ru-RU" sz="2000" dirty="0" err="1">
                <a:latin typeface="Arial" pitchFamily="34" charset="0"/>
                <a:cs typeface="Arial" pitchFamily="34" charset="0"/>
              </a:rPr>
              <a:t>ёхуд</a:t>
            </a:r>
            <a:r>
              <a:rPr lang="ru-RU" sz="2000" dirty="0">
                <a:latin typeface="Arial" pitchFamily="34" charset="0"/>
                <a:cs typeface="Arial" pitchFamily="34" charset="0"/>
              </a:rPr>
              <a:t> </a:t>
            </a:r>
            <a:r>
              <a:rPr lang="ru-RU" sz="2000" dirty="0" err="1">
                <a:latin typeface="Arial" pitchFamily="34" charset="0"/>
                <a:cs typeface="Arial" pitchFamily="34" charset="0"/>
              </a:rPr>
              <a:t>унга</a:t>
            </a:r>
            <a:r>
              <a:rPr lang="ru-RU" sz="2000" dirty="0">
                <a:latin typeface="Arial" pitchFamily="34" charset="0"/>
                <a:cs typeface="Arial" pitchFamily="34" charset="0"/>
              </a:rPr>
              <a:t> </a:t>
            </a:r>
            <a:r>
              <a:rPr lang="ru-RU" sz="2000" dirty="0" err="1">
                <a:latin typeface="Arial" pitchFamily="34" charset="0"/>
                <a:cs typeface="Arial" pitchFamily="34" charset="0"/>
              </a:rPr>
              <a:t>қарши</a:t>
            </a:r>
            <a:r>
              <a:rPr lang="ru-RU" sz="2000" dirty="0">
                <a:latin typeface="Arial" pitchFamily="34" charset="0"/>
                <a:cs typeface="Arial" pitchFamily="34" charset="0"/>
              </a:rPr>
              <a:t> </a:t>
            </a:r>
            <a:r>
              <a:rPr lang="ru-RU" sz="2000" dirty="0" err="1">
                <a:latin typeface="Arial" pitchFamily="34" charset="0"/>
                <a:cs typeface="Arial" pitchFamily="34" charset="0"/>
              </a:rPr>
              <a:t>фойдаланиши</a:t>
            </a:r>
            <a:r>
              <a:rPr lang="ru-RU" sz="2000" dirty="0">
                <a:latin typeface="Arial" pitchFamily="34" charset="0"/>
                <a:cs typeface="Arial" pitchFamily="34" charset="0"/>
              </a:rPr>
              <a:t> </a:t>
            </a:r>
            <a:r>
              <a:rPr lang="ru-RU" sz="2000" dirty="0" err="1">
                <a:latin typeface="Arial" pitchFamily="34" charset="0"/>
                <a:cs typeface="Arial" pitchFamily="34" charset="0"/>
              </a:rPr>
              <a:t>тақиқланади</a:t>
            </a:r>
            <a:r>
              <a:rPr lang="ru-RU" sz="2000" dirty="0" smtClean="0">
                <a:latin typeface="Arial" pitchFamily="34" charset="0"/>
                <a:cs typeface="Arial" pitchFamily="34" charset="0"/>
              </a:rPr>
              <a:t>.</a:t>
            </a:r>
          </a:p>
          <a:p>
            <a:pPr indent="177800" algn="r"/>
            <a:r>
              <a:rPr lang="ru-RU" sz="2000" b="1" dirty="0" err="1" smtClean="0">
                <a:latin typeface="Arial" pitchFamily="34" charset="0"/>
                <a:ea typeface="Roboto" panose="020B0604020202020204" charset="0"/>
                <a:cs typeface="Arial" pitchFamily="34" charset="0"/>
              </a:rPr>
              <a:t>Сайлов</a:t>
            </a:r>
            <a:r>
              <a:rPr lang="ru-RU" sz="2000" b="1" dirty="0" smtClean="0">
                <a:latin typeface="Arial" pitchFamily="34" charset="0"/>
                <a:ea typeface="Roboto" panose="020B0604020202020204" charset="0"/>
                <a:cs typeface="Arial" pitchFamily="34" charset="0"/>
              </a:rPr>
              <a:t> </a:t>
            </a:r>
            <a:r>
              <a:rPr lang="ru-RU" sz="2000" b="1" dirty="0" err="1" smtClean="0">
                <a:latin typeface="Arial" pitchFamily="34" charset="0"/>
                <a:ea typeface="Roboto" panose="020B0604020202020204" charset="0"/>
                <a:cs typeface="Arial" pitchFamily="34" charset="0"/>
              </a:rPr>
              <a:t>кодекси</a:t>
            </a:r>
            <a:r>
              <a:rPr lang="ru-RU" sz="2000" b="1" dirty="0" smtClean="0">
                <a:latin typeface="Arial" pitchFamily="34" charset="0"/>
                <a:ea typeface="Roboto" panose="020B0604020202020204" charset="0"/>
                <a:cs typeface="Arial" pitchFamily="34" charset="0"/>
              </a:rPr>
              <a:t> 44-модда</a:t>
            </a:r>
            <a:endParaRPr lang="en-US" sz="2000" b="1" dirty="0">
              <a:latin typeface="Arial" pitchFamily="34" charset="0"/>
              <a:ea typeface="Roboto" panose="020B0604020202020204" charset="0"/>
              <a:cs typeface="Arial" pitchFamily="34"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1427" y="1897455"/>
            <a:ext cx="1990031" cy="1880872"/>
          </a:xfrm>
          <a:prstGeom prst="rect">
            <a:avLst/>
          </a:prstGeom>
        </p:spPr>
      </p:pic>
      <p:sp>
        <p:nvSpPr>
          <p:cNvPr id="25" name="Заголовок 1">
            <a:extLst>
              <a:ext uri="{FF2B5EF4-FFF2-40B4-BE49-F238E27FC236}">
                <a16:creationId xmlns:a16="http://schemas.microsoft.com/office/drawing/2014/main" id="{3C601BBC-1E3B-4177-BF94-E88895D1B068}"/>
              </a:ext>
            </a:extLst>
          </p:cNvPr>
          <p:cNvSpPr txBox="1">
            <a:spLocks/>
          </p:cNvSpPr>
          <p:nvPr/>
        </p:nvSpPr>
        <p:spPr>
          <a:xfrm>
            <a:off x="0" y="-13105"/>
            <a:ext cx="12192000" cy="1130705"/>
          </a:xfrm>
          <a:prstGeom prst="rect">
            <a:avLst/>
          </a:prstGeom>
          <a:solidFill>
            <a:srgbClr val="245A8C"/>
          </a:solidFill>
        </p:spPr>
        <p:txBody>
          <a:bodyPr>
            <a:noAutofit/>
          </a:bodyPr>
          <a:lstStyle>
            <a:defPPr>
              <a:defRPr lang="ru-RU"/>
            </a:defPPr>
            <a:lvl1pPr algn="ctr">
              <a:spcBef>
                <a:spcPct val="0"/>
              </a:spcBef>
              <a:buNone/>
              <a:defRPr b="1">
                <a:solidFill>
                  <a:schemeClr val="bg1"/>
                </a:solidFill>
                <a:latin typeface="Roboto" panose="020B0604020202020204" charset="0"/>
                <a:ea typeface="Roboto" panose="020B0604020202020204" charset="0"/>
                <a:cs typeface="Arial" panose="020B0604020202020204" pitchFamily="34" charset="0"/>
              </a:defRPr>
            </a:lvl1pPr>
          </a:lstStyle>
          <a:p>
            <a:pPr lvl="0"/>
            <a:endParaRPr lang="ru-RU" sz="2400" dirty="0">
              <a:latin typeface="+mj-lt"/>
            </a:endParaRPr>
          </a:p>
        </p:txBody>
      </p:sp>
      <p:sp>
        <p:nvSpPr>
          <p:cNvPr id="26" name="Заголовок 1"/>
          <p:cNvSpPr txBox="1">
            <a:spLocks/>
          </p:cNvSpPr>
          <p:nvPr/>
        </p:nvSpPr>
        <p:spPr>
          <a:xfrm>
            <a:off x="214256" y="-13105"/>
            <a:ext cx="11756834" cy="1130705"/>
          </a:xfrm>
          <a:prstGeom prst="rect">
            <a:avLst/>
          </a:prstGeom>
          <a:noFill/>
          <a:ln w="6350" cap="flat" cmpd="sng" algn="ctr">
            <a:noFill/>
            <a:prstDash val="solid"/>
            <a:miter lim="800000"/>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lnSpc>
                <a:spcPct val="100000"/>
              </a:lnSpc>
            </a:pPr>
            <a:r>
              <a:rPr lang="uz-Cyrl-UZ" sz="2800" b="1" dirty="0">
                <a:latin typeface="Arial" pitchFamily="34" charset="0"/>
                <a:ea typeface="Times New Roman" panose="02020603050405020304" pitchFamily="18" charset="0"/>
              </a:rPr>
              <a:t>ҚУЙИДАГИЛАРНИНГ САЙЛОВОЛДИ ТАШВИҚОТИНИ </a:t>
            </a:r>
          </a:p>
          <a:p>
            <a:pPr algn="ctr">
              <a:lnSpc>
                <a:spcPct val="100000"/>
              </a:lnSpc>
            </a:pPr>
            <a:r>
              <a:rPr lang="uz-Cyrl-UZ" sz="2800" b="1" dirty="0">
                <a:latin typeface="Arial" pitchFamily="34" charset="0"/>
                <a:ea typeface="Times New Roman" panose="02020603050405020304" pitchFamily="18" charset="0"/>
              </a:rPr>
              <a:t>ОЛИБ БОРИШИ ТАҚИҚЛАНАДИ:</a:t>
            </a:r>
            <a:endParaRPr lang="uz-Cyrl-UZ" sz="2800" b="1" dirty="0">
              <a:latin typeface="Arial" pitchFamily="34" charset="0"/>
            </a:endParaRPr>
          </a:p>
        </p:txBody>
      </p:sp>
      <p:cxnSp>
        <p:nvCxnSpPr>
          <p:cNvPr id="30" name="Прямая соединительная линия 29"/>
          <p:cNvCxnSpPr/>
          <p:nvPr/>
        </p:nvCxnSpPr>
        <p:spPr>
          <a:xfrm>
            <a:off x="536998" y="3625221"/>
            <a:ext cx="9068641"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536998" y="2053873"/>
            <a:ext cx="9068641"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536998" y="4211147"/>
            <a:ext cx="9068641" cy="0"/>
          </a:xfrm>
          <a:prstGeom prst="line">
            <a:avLst/>
          </a:prstGeom>
          <a:ln>
            <a:solidFill>
              <a:srgbClr val="004A9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508581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70C0"/>
        </a:solidFill>
        <a:ln>
          <a:solidFill>
            <a:srgbClr val="22A818"/>
          </a:solidFill>
        </a:ln>
      </a:spPr>
      <a:bodyPr rtlCol="0" anchor="ctr"/>
      <a:lstStyle>
        <a:defPPr marL="0" indent="0" algn="ctr" rtl="0">
          <a:spcBef>
            <a:spcPts val="0"/>
          </a:spcBef>
          <a:spcAft>
            <a:spcPts val="0"/>
          </a:spcAft>
          <a:buNone/>
          <a:defRPr sz="2000" b="1"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TotalTime>
  <Words>621</Words>
  <Application>Microsoft Office PowerPoint</Application>
  <PresentationFormat>Широкоэкранный</PresentationFormat>
  <Paragraphs>81</Paragraphs>
  <Slides>12</Slides>
  <Notes>7</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12</vt:i4>
      </vt:variant>
    </vt:vector>
  </HeadingPairs>
  <TitlesOfParts>
    <vt:vector size="21" baseType="lpstr">
      <vt:lpstr>Arial</vt:lpstr>
      <vt:lpstr>Calibri</vt:lpstr>
      <vt:lpstr>Calibri Light</vt:lpstr>
      <vt:lpstr>Cambria</vt:lpstr>
      <vt:lpstr>Fira Sans Extra Condensed</vt:lpstr>
      <vt:lpstr>Roboto</vt:lpstr>
      <vt:lpstr>Symbol</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TDxM</dc:creator>
  <cp:lastModifiedBy>Asus</cp:lastModifiedBy>
  <cp:revision>248</cp:revision>
  <cp:lastPrinted>2021-04-09T15:19:26Z</cp:lastPrinted>
  <dcterms:created xsi:type="dcterms:W3CDTF">2021-04-09T10:02:24Z</dcterms:created>
  <dcterms:modified xsi:type="dcterms:W3CDTF">2021-05-18T06:50:31Z</dcterms:modified>
</cp:coreProperties>
</file>